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63" r:id="rId10"/>
    <p:sldId id="264" r:id="rId11"/>
    <p:sldId id="265" r:id="rId12"/>
    <p:sldId id="266" r:id="rId13"/>
    <p:sldId id="267" r:id="rId14"/>
    <p:sldId id="268" r:id="rId15"/>
    <p:sldId id="270" r:id="rId16"/>
    <p:sldId id="271" r:id="rId17"/>
    <p:sldId id="273" r:id="rId18"/>
    <p:sldId id="274" r:id="rId19"/>
    <p:sldId id="278" r:id="rId20"/>
    <p:sldId id="275" r:id="rId21"/>
    <p:sldId id="279" r:id="rId22"/>
    <p:sldId id="272" r:id="rId23"/>
    <p:sldId id="276" r:id="rId24"/>
  </p:sldIdLst>
  <p:sldSz cx="9144000" cy="6858000" type="screen4x3"/>
  <p:notesSz cx="6858000" cy="9144000"/>
  <p:defaultTextStyle>
    <a:defPPr>
      <a:defRPr lang="en-US">
        <a:uFillTx/>
      </a:defRPr>
    </a:defPPr>
    <a:lvl1pPr marL="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uFillTx/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rgbClr val="00000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rgbClr val="00000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rgbClr val="00000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rgbClr val="00000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4" autoAdjust="0"/>
    <p:restoredTop sz="94600"/>
  </p:normalViewPr>
  <p:slideViewPr>
    <p:cSldViewPr>
      <p:cViewPr varScale="1">
        <p:scale>
          <a:sx n="59" d="100"/>
          <a:sy n="59" d="100"/>
        </p:scale>
        <p:origin x="154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8279A0-E2E9-4B72-9B98-3A9A17809785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FE876E9-C462-4ADC-9B63-AE0348917A51}">
      <dgm:prSet/>
      <dgm:spPr/>
      <dgm:t>
        <a:bodyPr/>
        <a:lstStyle/>
        <a:p>
          <a:r>
            <a:rPr lang="en-US"/>
            <a:t>To give you – a proposed member – an overview of Rotary.</a:t>
          </a:r>
        </a:p>
      </dgm:t>
    </dgm:pt>
    <dgm:pt modelId="{E030B42F-4258-4107-91BB-F0C77DF3DBA2}" type="parTrans" cxnId="{CA77188F-43C3-440A-94FE-3A36E4EA0FF7}">
      <dgm:prSet/>
      <dgm:spPr/>
      <dgm:t>
        <a:bodyPr/>
        <a:lstStyle/>
        <a:p>
          <a:endParaRPr lang="en-US"/>
        </a:p>
      </dgm:t>
    </dgm:pt>
    <dgm:pt modelId="{B1ACA80C-27FF-4FB7-859D-A40EB8DB0886}" type="sibTrans" cxnId="{CA77188F-43C3-440A-94FE-3A36E4EA0FF7}">
      <dgm:prSet/>
      <dgm:spPr/>
      <dgm:t>
        <a:bodyPr/>
        <a:lstStyle/>
        <a:p>
          <a:endParaRPr lang="en-US"/>
        </a:p>
      </dgm:t>
    </dgm:pt>
    <dgm:pt modelId="{4509FDF4-2A06-4277-8229-148344167B33}">
      <dgm:prSet/>
      <dgm:spPr/>
      <dgm:t>
        <a:bodyPr/>
        <a:lstStyle/>
        <a:p>
          <a:r>
            <a:rPr lang="en-US"/>
            <a:t>To let you know what your may expect of your membership.</a:t>
          </a:r>
        </a:p>
      </dgm:t>
    </dgm:pt>
    <dgm:pt modelId="{91D163A1-B966-433C-BE5F-64B38269EE83}" type="parTrans" cxnId="{E3D73D8F-0FFD-4A1F-A835-8304FAF821BC}">
      <dgm:prSet/>
      <dgm:spPr/>
      <dgm:t>
        <a:bodyPr/>
        <a:lstStyle/>
        <a:p>
          <a:endParaRPr lang="en-US"/>
        </a:p>
      </dgm:t>
    </dgm:pt>
    <dgm:pt modelId="{ACDB31A1-A86F-4C20-A8A7-A5B518CDFF7A}" type="sibTrans" cxnId="{E3D73D8F-0FFD-4A1F-A835-8304FAF821BC}">
      <dgm:prSet/>
      <dgm:spPr/>
      <dgm:t>
        <a:bodyPr/>
        <a:lstStyle/>
        <a:p>
          <a:endParaRPr lang="en-US"/>
        </a:p>
      </dgm:t>
    </dgm:pt>
    <dgm:pt modelId="{18E07613-2A91-4A65-A653-03A6B8E4F9C0}">
      <dgm:prSet/>
      <dgm:spPr/>
      <dgm:t>
        <a:bodyPr/>
        <a:lstStyle/>
        <a:p>
          <a:r>
            <a:rPr lang="en-US" dirty="0"/>
            <a:t>To let you know what our club will expect of you as a member.</a:t>
          </a:r>
        </a:p>
      </dgm:t>
    </dgm:pt>
    <dgm:pt modelId="{324C6779-937D-4882-98A9-7F018BFC9AD6}" type="parTrans" cxnId="{C3DCFBF9-DE8E-47DC-AA9B-529FB68DBCC2}">
      <dgm:prSet/>
      <dgm:spPr/>
      <dgm:t>
        <a:bodyPr/>
        <a:lstStyle/>
        <a:p>
          <a:endParaRPr lang="en-US"/>
        </a:p>
      </dgm:t>
    </dgm:pt>
    <dgm:pt modelId="{9F9675F5-1F1D-4266-808B-B55B5433E096}" type="sibTrans" cxnId="{C3DCFBF9-DE8E-47DC-AA9B-529FB68DBCC2}">
      <dgm:prSet/>
      <dgm:spPr/>
      <dgm:t>
        <a:bodyPr/>
        <a:lstStyle/>
        <a:p>
          <a:endParaRPr lang="en-US"/>
        </a:p>
      </dgm:t>
    </dgm:pt>
    <dgm:pt modelId="{D2777908-5130-46CA-B5BB-13C48978EF77}">
      <dgm:prSet/>
      <dgm:spPr/>
      <dgm:t>
        <a:bodyPr/>
        <a:lstStyle/>
        <a:p>
          <a:r>
            <a:rPr lang="en-US"/>
            <a:t>To answer any questions that you might have about Rotary in general and our club in particular.</a:t>
          </a:r>
        </a:p>
      </dgm:t>
    </dgm:pt>
    <dgm:pt modelId="{1C675170-3443-4246-A71B-FF16440EA63C}" type="parTrans" cxnId="{942DF860-CD68-45A0-8680-0511B8C67125}">
      <dgm:prSet/>
      <dgm:spPr/>
      <dgm:t>
        <a:bodyPr/>
        <a:lstStyle/>
        <a:p>
          <a:endParaRPr lang="en-US"/>
        </a:p>
      </dgm:t>
    </dgm:pt>
    <dgm:pt modelId="{275AC04C-2021-4204-88DD-424066DE49BC}" type="sibTrans" cxnId="{942DF860-CD68-45A0-8680-0511B8C67125}">
      <dgm:prSet/>
      <dgm:spPr/>
      <dgm:t>
        <a:bodyPr/>
        <a:lstStyle/>
        <a:p>
          <a:endParaRPr lang="en-US"/>
        </a:p>
      </dgm:t>
    </dgm:pt>
    <dgm:pt modelId="{0A61256D-3C98-437A-9CA9-8A8DB8967B1C}" type="pres">
      <dgm:prSet presAssocID="{0C8279A0-E2E9-4B72-9B98-3A9A17809785}" presName="matrix" presStyleCnt="0">
        <dgm:presLayoutVars>
          <dgm:chMax val="1"/>
          <dgm:dir/>
          <dgm:resizeHandles val="exact"/>
        </dgm:presLayoutVars>
      </dgm:prSet>
      <dgm:spPr/>
    </dgm:pt>
    <dgm:pt modelId="{C5A6B369-071C-4261-AFC9-C7A6708B1C4F}" type="pres">
      <dgm:prSet presAssocID="{0C8279A0-E2E9-4B72-9B98-3A9A17809785}" presName="diamond" presStyleLbl="bgShp" presStyleIdx="0" presStyleCnt="1"/>
      <dgm:spPr/>
    </dgm:pt>
    <dgm:pt modelId="{4BD04D97-59E7-424D-83A9-D88F0077E769}" type="pres">
      <dgm:prSet presAssocID="{0C8279A0-E2E9-4B72-9B98-3A9A17809785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569260D7-BD4D-4CF6-A291-6CCF74036E5C}" type="pres">
      <dgm:prSet presAssocID="{0C8279A0-E2E9-4B72-9B98-3A9A17809785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5FDD80F-A549-43CB-8162-BE75DF3D33BB}" type="pres">
      <dgm:prSet presAssocID="{0C8279A0-E2E9-4B72-9B98-3A9A17809785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D05EFE3F-8DB1-412B-87A7-04245FA47DBB}" type="pres">
      <dgm:prSet presAssocID="{0C8279A0-E2E9-4B72-9B98-3A9A17809785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942DF860-CD68-45A0-8680-0511B8C67125}" srcId="{0C8279A0-E2E9-4B72-9B98-3A9A17809785}" destId="{D2777908-5130-46CA-B5BB-13C48978EF77}" srcOrd="3" destOrd="0" parTransId="{1C675170-3443-4246-A71B-FF16440EA63C}" sibTransId="{275AC04C-2021-4204-88DD-424066DE49BC}"/>
    <dgm:cxn modelId="{4303BE49-3A7C-4DAB-A0E6-7A17CC60D169}" type="presOf" srcId="{D2777908-5130-46CA-B5BB-13C48978EF77}" destId="{D05EFE3F-8DB1-412B-87A7-04245FA47DBB}" srcOrd="0" destOrd="0" presId="urn:microsoft.com/office/officeart/2005/8/layout/matrix3"/>
    <dgm:cxn modelId="{64F80D74-47AA-4410-9075-8D62FC4F6460}" type="presOf" srcId="{9FE876E9-C462-4ADC-9B63-AE0348917A51}" destId="{4BD04D97-59E7-424D-83A9-D88F0077E769}" srcOrd="0" destOrd="0" presId="urn:microsoft.com/office/officeart/2005/8/layout/matrix3"/>
    <dgm:cxn modelId="{8025A687-8C5F-4ED1-A1C9-C561158CF33B}" type="presOf" srcId="{18E07613-2A91-4A65-A653-03A6B8E4F9C0}" destId="{B5FDD80F-A549-43CB-8162-BE75DF3D33BB}" srcOrd="0" destOrd="0" presId="urn:microsoft.com/office/officeart/2005/8/layout/matrix3"/>
    <dgm:cxn modelId="{CA77188F-43C3-440A-94FE-3A36E4EA0FF7}" srcId="{0C8279A0-E2E9-4B72-9B98-3A9A17809785}" destId="{9FE876E9-C462-4ADC-9B63-AE0348917A51}" srcOrd="0" destOrd="0" parTransId="{E030B42F-4258-4107-91BB-F0C77DF3DBA2}" sibTransId="{B1ACA80C-27FF-4FB7-859D-A40EB8DB0886}"/>
    <dgm:cxn modelId="{E3D73D8F-0FFD-4A1F-A835-8304FAF821BC}" srcId="{0C8279A0-E2E9-4B72-9B98-3A9A17809785}" destId="{4509FDF4-2A06-4277-8229-148344167B33}" srcOrd="1" destOrd="0" parTransId="{91D163A1-B966-433C-BE5F-64B38269EE83}" sibTransId="{ACDB31A1-A86F-4C20-A8A7-A5B518CDFF7A}"/>
    <dgm:cxn modelId="{C52CBDDA-1A70-4968-AC90-BDF494294458}" type="presOf" srcId="{0C8279A0-E2E9-4B72-9B98-3A9A17809785}" destId="{0A61256D-3C98-437A-9CA9-8A8DB8967B1C}" srcOrd="0" destOrd="0" presId="urn:microsoft.com/office/officeart/2005/8/layout/matrix3"/>
    <dgm:cxn modelId="{C982DFE4-508A-49EE-9187-8263515147E1}" type="presOf" srcId="{4509FDF4-2A06-4277-8229-148344167B33}" destId="{569260D7-BD4D-4CF6-A291-6CCF74036E5C}" srcOrd="0" destOrd="0" presId="urn:microsoft.com/office/officeart/2005/8/layout/matrix3"/>
    <dgm:cxn modelId="{C3DCFBF9-DE8E-47DC-AA9B-529FB68DBCC2}" srcId="{0C8279A0-E2E9-4B72-9B98-3A9A17809785}" destId="{18E07613-2A91-4A65-A653-03A6B8E4F9C0}" srcOrd="2" destOrd="0" parTransId="{324C6779-937D-4882-98A9-7F018BFC9AD6}" sibTransId="{9F9675F5-1F1D-4266-808B-B55B5433E096}"/>
    <dgm:cxn modelId="{865E999D-52AD-48D8-B4CA-28871E762B78}" type="presParOf" srcId="{0A61256D-3C98-437A-9CA9-8A8DB8967B1C}" destId="{C5A6B369-071C-4261-AFC9-C7A6708B1C4F}" srcOrd="0" destOrd="0" presId="urn:microsoft.com/office/officeart/2005/8/layout/matrix3"/>
    <dgm:cxn modelId="{A9E0CCCE-E05A-4D44-AAC5-2728A281C441}" type="presParOf" srcId="{0A61256D-3C98-437A-9CA9-8A8DB8967B1C}" destId="{4BD04D97-59E7-424D-83A9-D88F0077E769}" srcOrd="1" destOrd="0" presId="urn:microsoft.com/office/officeart/2005/8/layout/matrix3"/>
    <dgm:cxn modelId="{B9736859-E9CC-4F24-BC21-BFFC09D9A3D7}" type="presParOf" srcId="{0A61256D-3C98-437A-9CA9-8A8DB8967B1C}" destId="{569260D7-BD4D-4CF6-A291-6CCF74036E5C}" srcOrd="2" destOrd="0" presId="urn:microsoft.com/office/officeart/2005/8/layout/matrix3"/>
    <dgm:cxn modelId="{0ECDCD9A-2A50-4ED4-B7C1-26EDB6D9CE3A}" type="presParOf" srcId="{0A61256D-3C98-437A-9CA9-8A8DB8967B1C}" destId="{B5FDD80F-A549-43CB-8162-BE75DF3D33BB}" srcOrd="3" destOrd="0" presId="urn:microsoft.com/office/officeart/2005/8/layout/matrix3"/>
    <dgm:cxn modelId="{D8482804-2AE1-4100-B6DE-6650E5ED7CFB}" type="presParOf" srcId="{0A61256D-3C98-437A-9CA9-8A8DB8967B1C}" destId="{D05EFE3F-8DB1-412B-87A7-04245FA47DBB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B8B6BE-732A-42EB-9690-F59C8E5178C8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4AA83B9-FD01-4FD5-B0F5-122B5E2D99B1}">
      <dgm:prSet/>
      <dgm:spPr/>
      <dgm:t>
        <a:bodyPr/>
        <a:lstStyle/>
        <a:p>
          <a:r>
            <a:rPr lang="en-US" dirty="0"/>
            <a:t>A member of our Club sponsored your membership.</a:t>
          </a:r>
        </a:p>
      </dgm:t>
    </dgm:pt>
    <dgm:pt modelId="{22FCE7AD-B8C6-477D-B3FF-0B3F33083043}" type="parTrans" cxnId="{0245B0DE-35A6-45B2-B315-4FDFFC7CDF15}">
      <dgm:prSet/>
      <dgm:spPr/>
      <dgm:t>
        <a:bodyPr/>
        <a:lstStyle/>
        <a:p>
          <a:endParaRPr lang="en-US"/>
        </a:p>
      </dgm:t>
    </dgm:pt>
    <dgm:pt modelId="{50471269-6704-42D5-8DB7-C90D5040096F}" type="sibTrans" cxnId="{0245B0DE-35A6-45B2-B315-4FDFFC7CDF15}">
      <dgm:prSet/>
      <dgm:spPr/>
      <dgm:t>
        <a:bodyPr/>
        <a:lstStyle/>
        <a:p>
          <a:endParaRPr lang="en-US"/>
        </a:p>
      </dgm:t>
    </dgm:pt>
    <dgm:pt modelId="{010685A1-9BB4-41DF-90A2-19EBA6B7AACE}">
      <dgm:prSet/>
      <dgm:spPr/>
      <dgm:t>
        <a:bodyPr/>
        <a:lstStyle/>
        <a:p>
          <a:r>
            <a:rPr lang="en-US"/>
            <a:t>Our Membership Committee verified your personal reputation both in your business and in the community.</a:t>
          </a:r>
        </a:p>
      </dgm:t>
    </dgm:pt>
    <dgm:pt modelId="{3B4AF90E-CBCA-43B7-8BBE-C0A3959DDDC2}" type="parTrans" cxnId="{ECDA9BC2-FB3C-45FF-B27B-A022C6B35CC3}">
      <dgm:prSet/>
      <dgm:spPr/>
      <dgm:t>
        <a:bodyPr/>
        <a:lstStyle/>
        <a:p>
          <a:endParaRPr lang="en-US"/>
        </a:p>
      </dgm:t>
    </dgm:pt>
    <dgm:pt modelId="{2E4CA3E6-B18E-43BA-B068-54FFD0FC453F}" type="sibTrans" cxnId="{ECDA9BC2-FB3C-45FF-B27B-A022C6B35CC3}">
      <dgm:prSet/>
      <dgm:spPr/>
      <dgm:t>
        <a:bodyPr/>
        <a:lstStyle/>
        <a:p>
          <a:endParaRPr lang="en-US"/>
        </a:p>
      </dgm:t>
    </dgm:pt>
    <dgm:pt modelId="{75575976-4479-4EAA-8471-04F55DA9F962}">
      <dgm:prSet/>
      <dgm:spPr/>
      <dgm:t>
        <a:bodyPr/>
        <a:lstStyle/>
        <a:p>
          <a:r>
            <a:rPr lang="en-US"/>
            <a:t>Our Board of Directors approved your application.</a:t>
          </a:r>
        </a:p>
      </dgm:t>
    </dgm:pt>
    <dgm:pt modelId="{66EC44C1-5BC7-462D-BBC1-A74674E5906D}" type="parTrans" cxnId="{7615CB85-C40C-4F51-B664-69F9C01A85CC}">
      <dgm:prSet/>
      <dgm:spPr/>
      <dgm:t>
        <a:bodyPr/>
        <a:lstStyle/>
        <a:p>
          <a:endParaRPr lang="en-US"/>
        </a:p>
      </dgm:t>
    </dgm:pt>
    <dgm:pt modelId="{D989799E-D3B2-4483-AAAA-EDBE5D1F605E}" type="sibTrans" cxnId="{7615CB85-C40C-4F51-B664-69F9C01A85CC}">
      <dgm:prSet/>
      <dgm:spPr/>
      <dgm:t>
        <a:bodyPr/>
        <a:lstStyle/>
        <a:p>
          <a:endParaRPr lang="en-US"/>
        </a:p>
      </dgm:t>
    </dgm:pt>
    <dgm:pt modelId="{177B8D9D-AC05-4EAE-A67C-DA5524D664D0}">
      <dgm:prSet/>
      <dgm:spPr/>
      <dgm:t>
        <a:bodyPr/>
        <a:lstStyle/>
        <a:p>
          <a:r>
            <a:rPr lang="en-US"/>
            <a:t>Our entire membership approved you.</a:t>
          </a:r>
        </a:p>
      </dgm:t>
    </dgm:pt>
    <dgm:pt modelId="{909C1101-9C2B-4DE9-8B1B-A0E8A77AF196}" type="parTrans" cxnId="{6764CD62-2278-407B-9149-935D9CCBAE19}">
      <dgm:prSet/>
      <dgm:spPr/>
      <dgm:t>
        <a:bodyPr/>
        <a:lstStyle/>
        <a:p>
          <a:endParaRPr lang="en-US"/>
        </a:p>
      </dgm:t>
    </dgm:pt>
    <dgm:pt modelId="{D2439778-6BDF-4259-A66C-3D6CEDDD0FE4}" type="sibTrans" cxnId="{6764CD62-2278-407B-9149-935D9CCBAE19}">
      <dgm:prSet/>
      <dgm:spPr/>
      <dgm:t>
        <a:bodyPr/>
        <a:lstStyle/>
        <a:p>
          <a:endParaRPr lang="en-US"/>
        </a:p>
      </dgm:t>
    </dgm:pt>
    <dgm:pt modelId="{83297E8E-F4DF-4670-880D-D2CDBB04FB1E}" type="pres">
      <dgm:prSet presAssocID="{F4B8B6BE-732A-42EB-9690-F59C8E5178C8}" presName="linear" presStyleCnt="0">
        <dgm:presLayoutVars>
          <dgm:animLvl val="lvl"/>
          <dgm:resizeHandles val="exact"/>
        </dgm:presLayoutVars>
      </dgm:prSet>
      <dgm:spPr/>
    </dgm:pt>
    <dgm:pt modelId="{09567CCF-4AC5-4A9E-BCCB-D37DF42314BC}" type="pres">
      <dgm:prSet presAssocID="{94AA83B9-FD01-4FD5-B0F5-122B5E2D99B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48C4763-8342-410A-98CF-42E1454D0078}" type="pres">
      <dgm:prSet presAssocID="{50471269-6704-42D5-8DB7-C90D5040096F}" presName="spacer" presStyleCnt="0"/>
      <dgm:spPr/>
    </dgm:pt>
    <dgm:pt modelId="{AE5ED9CF-7A45-4868-831C-BBB20371CB70}" type="pres">
      <dgm:prSet presAssocID="{010685A1-9BB4-41DF-90A2-19EBA6B7AAC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1C908AF-C383-4F59-8FA2-3DD3CCA1B5A0}" type="pres">
      <dgm:prSet presAssocID="{2E4CA3E6-B18E-43BA-B068-54FFD0FC453F}" presName="spacer" presStyleCnt="0"/>
      <dgm:spPr/>
    </dgm:pt>
    <dgm:pt modelId="{F89DDBDC-3355-46CB-A260-B494472CE765}" type="pres">
      <dgm:prSet presAssocID="{75575976-4479-4EAA-8471-04F55DA9F962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942D1A8-10BF-493C-91B9-D1DF22DD7BC9}" type="pres">
      <dgm:prSet presAssocID="{D989799E-D3B2-4483-AAAA-EDBE5D1F605E}" presName="spacer" presStyleCnt="0"/>
      <dgm:spPr/>
    </dgm:pt>
    <dgm:pt modelId="{B3BCCFCB-142A-429A-AA8A-FC67989B9D80}" type="pres">
      <dgm:prSet presAssocID="{177B8D9D-AC05-4EAE-A67C-DA5524D664D0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25A861A-1AE5-4593-B782-3493A91E7766}" type="presOf" srcId="{177B8D9D-AC05-4EAE-A67C-DA5524D664D0}" destId="{B3BCCFCB-142A-429A-AA8A-FC67989B9D80}" srcOrd="0" destOrd="0" presId="urn:microsoft.com/office/officeart/2005/8/layout/vList2"/>
    <dgm:cxn modelId="{972D7A25-DD13-4383-BC37-CFB42D141CC4}" type="presOf" srcId="{010685A1-9BB4-41DF-90A2-19EBA6B7AACE}" destId="{AE5ED9CF-7A45-4868-831C-BBB20371CB70}" srcOrd="0" destOrd="0" presId="urn:microsoft.com/office/officeart/2005/8/layout/vList2"/>
    <dgm:cxn modelId="{6764CD62-2278-407B-9149-935D9CCBAE19}" srcId="{F4B8B6BE-732A-42EB-9690-F59C8E5178C8}" destId="{177B8D9D-AC05-4EAE-A67C-DA5524D664D0}" srcOrd="3" destOrd="0" parTransId="{909C1101-9C2B-4DE9-8B1B-A0E8A77AF196}" sibTransId="{D2439778-6BDF-4259-A66C-3D6CEDDD0FE4}"/>
    <dgm:cxn modelId="{A4D16751-C0AC-4027-A52B-5345C4B79A29}" type="presOf" srcId="{94AA83B9-FD01-4FD5-B0F5-122B5E2D99B1}" destId="{09567CCF-4AC5-4A9E-BCCB-D37DF42314BC}" srcOrd="0" destOrd="0" presId="urn:microsoft.com/office/officeart/2005/8/layout/vList2"/>
    <dgm:cxn modelId="{7615CB85-C40C-4F51-B664-69F9C01A85CC}" srcId="{F4B8B6BE-732A-42EB-9690-F59C8E5178C8}" destId="{75575976-4479-4EAA-8471-04F55DA9F962}" srcOrd="2" destOrd="0" parTransId="{66EC44C1-5BC7-462D-BBC1-A74674E5906D}" sibTransId="{D989799E-D3B2-4483-AAAA-EDBE5D1F605E}"/>
    <dgm:cxn modelId="{11C7AEB8-2FA0-4156-AD79-B7EB7E7384A8}" type="presOf" srcId="{F4B8B6BE-732A-42EB-9690-F59C8E5178C8}" destId="{83297E8E-F4DF-4670-880D-D2CDBB04FB1E}" srcOrd="0" destOrd="0" presId="urn:microsoft.com/office/officeart/2005/8/layout/vList2"/>
    <dgm:cxn modelId="{ECDA9BC2-FB3C-45FF-B27B-A022C6B35CC3}" srcId="{F4B8B6BE-732A-42EB-9690-F59C8E5178C8}" destId="{010685A1-9BB4-41DF-90A2-19EBA6B7AACE}" srcOrd="1" destOrd="0" parTransId="{3B4AF90E-CBCA-43B7-8BBE-C0A3959DDDC2}" sibTransId="{2E4CA3E6-B18E-43BA-B068-54FFD0FC453F}"/>
    <dgm:cxn modelId="{0245B0DE-35A6-45B2-B315-4FDFFC7CDF15}" srcId="{F4B8B6BE-732A-42EB-9690-F59C8E5178C8}" destId="{94AA83B9-FD01-4FD5-B0F5-122B5E2D99B1}" srcOrd="0" destOrd="0" parTransId="{22FCE7AD-B8C6-477D-B3FF-0B3F33083043}" sibTransId="{50471269-6704-42D5-8DB7-C90D5040096F}"/>
    <dgm:cxn modelId="{C183E9E6-0A4A-4764-AE25-891F0F77EF41}" type="presOf" srcId="{75575976-4479-4EAA-8471-04F55DA9F962}" destId="{F89DDBDC-3355-46CB-A260-B494472CE765}" srcOrd="0" destOrd="0" presId="urn:microsoft.com/office/officeart/2005/8/layout/vList2"/>
    <dgm:cxn modelId="{72DFA323-77AA-4F0B-B435-9A1401E91F38}" type="presParOf" srcId="{83297E8E-F4DF-4670-880D-D2CDBB04FB1E}" destId="{09567CCF-4AC5-4A9E-BCCB-D37DF42314BC}" srcOrd="0" destOrd="0" presId="urn:microsoft.com/office/officeart/2005/8/layout/vList2"/>
    <dgm:cxn modelId="{3A85BFB7-1B93-4580-B33D-E7569FE73341}" type="presParOf" srcId="{83297E8E-F4DF-4670-880D-D2CDBB04FB1E}" destId="{C48C4763-8342-410A-98CF-42E1454D0078}" srcOrd="1" destOrd="0" presId="urn:microsoft.com/office/officeart/2005/8/layout/vList2"/>
    <dgm:cxn modelId="{89ABA846-814A-49DB-A726-7F3AE26D6D1D}" type="presParOf" srcId="{83297E8E-F4DF-4670-880D-D2CDBB04FB1E}" destId="{AE5ED9CF-7A45-4868-831C-BBB20371CB70}" srcOrd="2" destOrd="0" presId="urn:microsoft.com/office/officeart/2005/8/layout/vList2"/>
    <dgm:cxn modelId="{B218F4E5-E958-4348-ACD8-9F464B9CE9E2}" type="presParOf" srcId="{83297E8E-F4DF-4670-880D-D2CDBB04FB1E}" destId="{81C908AF-C383-4F59-8FA2-3DD3CCA1B5A0}" srcOrd="3" destOrd="0" presId="urn:microsoft.com/office/officeart/2005/8/layout/vList2"/>
    <dgm:cxn modelId="{1C3EB19D-DF5C-47EE-A8F0-50C19E324289}" type="presParOf" srcId="{83297E8E-F4DF-4670-880D-D2CDBB04FB1E}" destId="{F89DDBDC-3355-46CB-A260-B494472CE765}" srcOrd="4" destOrd="0" presId="urn:microsoft.com/office/officeart/2005/8/layout/vList2"/>
    <dgm:cxn modelId="{D1FB82BA-FC60-4527-B611-AA2B63F9A62B}" type="presParOf" srcId="{83297E8E-F4DF-4670-880D-D2CDBB04FB1E}" destId="{E942D1A8-10BF-493C-91B9-D1DF22DD7BC9}" srcOrd="5" destOrd="0" presId="urn:microsoft.com/office/officeart/2005/8/layout/vList2"/>
    <dgm:cxn modelId="{4E9DEBF5-C2A4-4E4B-A388-6ADABE21989E}" type="presParOf" srcId="{83297E8E-F4DF-4670-880D-D2CDBB04FB1E}" destId="{B3BCCFCB-142A-429A-AA8A-FC67989B9D8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31D37B-CB85-4C05-B4F8-2494974FE597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B164FA3-48A1-4167-9AF5-6403144196D4}">
      <dgm:prSet custT="1"/>
      <dgm:spPr/>
      <dgm:t>
        <a:bodyPr/>
        <a:lstStyle/>
        <a:p>
          <a:r>
            <a:rPr lang="en-US" sz="1800" dirty="0"/>
            <a:t>The Rotary world is divided into groups of clubs.  These territories are known as Rotary Districts.</a:t>
          </a:r>
          <a:br>
            <a:rPr lang="en-US" sz="1100" dirty="0"/>
          </a:br>
          <a:endParaRPr lang="en-US" sz="1100" dirty="0"/>
        </a:p>
      </dgm:t>
    </dgm:pt>
    <dgm:pt modelId="{3C29D1E3-DCC9-44F6-B0D9-261265A6F440}" type="parTrans" cxnId="{2E1BFA79-4220-4970-A411-2BD2C74374DA}">
      <dgm:prSet/>
      <dgm:spPr/>
      <dgm:t>
        <a:bodyPr/>
        <a:lstStyle/>
        <a:p>
          <a:endParaRPr lang="en-US"/>
        </a:p>
      </dgm:t>
    </dgm:pt>
    <dgm:pt modelId="{B28D153F-6938-4F2B-B3EE-52C5CC664FB1}" type="sibTrans" cxnId="{2E1BFA79-4220-4970-A411-2BD2C74374DA}">
      <dgm:prSet/>
      <dgm:spPr/>
      <dgm:t>
        <a:bodyPr/>
        <a:lstStyle/>
        <a:p>
          <a:endParaRPr lang="en-US"/>
        </a:p>
      </dgm:t>
    </dgm:pt>
    <dgm:pt modelId="{E589B7A3-75DA-4BE3-B017-5609917EEE70}">
      <dgm:prSet custT="1"/>
      <dgm:spPr/>
      <dgm:t>
        <a:bodyPr/>
        <a:lstStyle/>
        <a:p>
          <a:r>
            <a:rPr lang="en-US" sz="1800" dirty="0"/>
            <a:t>There are 530 districts in more than 200 countries and geographic territories.</a:t>
          </a:r>
          <a:br>
            <a:rPr lang="en-US" sz="1100" dirty="0"/>
          </a:br>
          <a:endParaRPr lang="en-US" sz="1100" dirty="0"/>
        </a:p>
      </dgm:t>
    </dgm:pt>
    <dgm:pt modelId="{46CB5158-6597-41BE-A675-C841508C8BA9}" type="parTrans" cxnId="{63B4D6BD-B0CD-42CC-9D6A-21EE3DA69D70}">
      <dgm:prSet/>
      <dgm:spPr/>
      <dgm:t>
        <a:bodyPr/>
        <a:lstStyle/>
        <a:p>
          <a:endParaRPr lang="en-US"/>
        </a:p>
      </dgm:t>
    </dgm:pt>
    <dgm:pt modelId="{BECE0E0E-AC97-4E22-BFDD-AF4E612106B4}" type="sibTrans" cxnId="{63B4D6BD-B0CD-42CC-9D6A-21EE3DA69D70}">
      <dgm:prSet/>
      <dgm:spPr/>
      <dgm:t>
        <a:bodyPr/>
        <a:lstStyle/>
        <a:p>
          <a:endParaRPr lang="en-US"/>
        </a:p>
      </dgm:t>
    </dgm:pt>
    <dgm:pt modelId="{E4B3B514-E8C6-43DA-9260-51692BB4660A}">
      <dgm:prSet custT="1"/>
      <dgm:spPr/>
      <dgm:t>
        <a:bodyPr/>
        <a:lstStyle/>
        <a:p>
          <a:r>
            <a:rPr lang="en-US" sz="1800" dirty="0"/>
            <a:t>Our club is in District 5280 which is composed of 66 clubs with a total membership of over 2500.</a:t>
          </a:r>
          <a:br>
            <a:rPr lang="en-US" sz="1800" dirty="0"/>
          </a:br>
          <a:endParaRPr lang="en-US" sz="1800" dirty="0"/>
        </a:p>
      </dgm:t>
    </dgm:pt>
    <dgm:pt modelId="{DD61264A-51A7-4172-A370-096D3AD6A55D}" type="parTrans" cxnId="{9AE55A2E-6B87-4D8F-8D76-E63642759830}">
      <dgm:prSet/>
      <dgm:spPr/>
      <dgm:t>
        <a:bodyPr/>
        <a:lstStyle/>
        <a:p>
          <a:endParaRPr lang="en-US"/>
        </a:p>
      </dgm:t>
    </dgm:pt>
    <dgm:pt modelId="{4D69FA91-06A9-4E00-A24C-801CC9FB6A44}" type="sibTrans" cxnId="{9AE55A2E-6B87-4D8F-8D76-E63642759830}">
      <dgm:prSet/>
      <dgm:spPr/>
      <dgm:t>
        <a:bodyPr/>
        <a:lstStyle/>
        <a:p>
          <a:endParaRPr lang="en-US"/>
        </a:p>
      </dgm:t>
    </dgm:pt>
    <dgm:pt modelId="{55990223-E827-4770-AED4-7394F62C6976}">
      <dgm:prSet custT="1"/>
      <dgm:spPr/>
      <dgm:t>
        <a:bodyPr/>
        <a:lstStyle/>
        <a:p>
          <a:r>
            <a:rPr lang="en-US" sz="1800" dirty="0"/>
            <a:t>Rotary International is governed by a President and a Board of Directors.  Annually, each district elects a District Governor.  Each Club elects a President and a Board of Directors.</a:t>
          </a:r>
          <a:br>
            <a:rPr lang="en-US" sz="1100" dirty="0"/>
          </a:br>
          <a:endParaRPr lang="en-US" sz="1100" dirty="0"/>
        </a:p>
      </dgm:t>
    </dgm:pt>
    <dgm:pt modelId="{984B8F1F-3531-429D-9F03-978C836C8B49}" type="parTrans" cxnId="{C39C4697-0122-4355-984E-87194E74F8DA}">
      <dgm:prSet/>
      <dgm:spPr/>
      <dgm:t>
        <a:bodyPr/>
        <a:lstStyle/>
        <a:p>
          <a:endParaRPr lang="en-US"/>
        </a:p>
      </dgm:t>
    </dgm:pt>
    <dgm:pt modelId="{A74D8EE4-DA6C-4F1B-9A71-FE09A871072F}" type="sibTrans" cxnId="{C39C4697-0122-4355-984E-87194E74F8DA}">
      <dgm:prSet/>
      <dgm:spPr/>
      <dgm:t>
        <a:bodyPr/>
        <a:lstStyle/>
        <a:p>
          <a:endParaRPr lang="en-US"/>
        </a:p>
      </dgm:t>
    </dgm:pt>
    <dgm:pt modelId="{D65342AF-E21B-46FF-B794-69665A1DA65B}" type="pres">
      <dgm:prSet presAssocID="{9931D37B-CB85-4C05-B4F8-2494974FE597}" presName="root" presStyleCnt="0">
        <dgm:presLayoutVars>
          <dgm:dir/>
          <dgm:resizeHandles val="exact"/>
        </dgm:presLayoutVars>
      </dgm:prSet>
      <dgm:spPr/>
    </dgm:pt>
    <dgm:pt modelId="{2CC2E93F-528A-4279-B63D-DD8FBFEDCFC2}" type="pres">
      <dgm:prSet presAssocID="{9931D37B-CB85-4C05-B4F8-2494974FE597}" presName="container" presStyleCnt="0">
        <dgm:presLayoutVars>
          <dgm:dir/>
          <dgm:resizeHandles val="exact"/>
        </dgm:presLayoutVars>
      </dgm:prSet>
      <dgm:spPr/>
    </dgm:pt>
    <dgm:pt modelId="{320A58D6-E99F-4D3F-A4F3-D371E600A4E6}" type="pres">
      <dgm:prSet presAssocID="{8B164FA3-48A1-4167-9AF5-6403144196D4}" presName="compNode" presStyleCnt="0"/>
      <dgm:spPr/>
    </dgm:pt>
    <dgm:pt modelId="{DB54C8CF-4A0D-4DB7-AC6C-AF42FECBB051}" type="pres">
      <dgm:prSet presAssocID="{8B164FA3-48A1-4167-9AF5-6403144196D4}" presName="iconBgRect" presStyleLbl="bgShp" presStyleIdx="0" presStyleCnt="4"/>
      <dgm:spPr/>
    </dgm:pt>
    <dgm:pt modelId="{07964F77-7DA3-4A53-B9DF-CF5864F591BB}" type="pres">
      <dgm:prSet presAssocID="{8B164FA3-48A1-4167-9AF5-6403144196D4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ag"/>
        </a:ext>
      </dgm:extLst>
    </dgm:pt>
    <dgm:pt modelId="{464C2DD4-0113-4D62-AF63-E3C7B863525A}" type="pres">
      <dgm:prSet presAssocID="{8B164FA3-48A1-4167-9AF5-6403144196D4}" presName="spaceRect" presStyleCnt="0"/>
      <dgm:spPr/>
    </dgm:pt>
    <dgm:pt modelId="{ACFD6C1E-0952-4088-8BD7-AD50227AC2C2}" type="pres">
      <dgm:prSet presAssocID="{8B164FA3-48A1-4167-9AF5-6403144196D4}" presName="textRect" presStyleLbl="revTx" presStyleIdx="0" presStyleCnt="4">
        <dgm:presLayoutVars>
          <dgm:chMax val="1"/>
          <dgm:chPref val="1"/>
        </dgm:presLayoutVars>
      </dgm:prSet>
      <dgm:spPr/>
    </dgm:pt>
    <dgm:pt modelId="{9D0867D2-03DF-4FB9-9520-66CFDE588CE4}" type="pres">
      <dgm:prSet presAssocID="{B28D153F-6938-4F2B-B3EE-52C5CC664FB1}" presName="sibTrans" presStyleLbl="sibTrans2D1" presStyleIdx="0" presStyleCnt="0"/>
      <dgm:spPr/>
    </dgm:pt>
    <dgm:pt modelId="{4170C183-A4D0-44F6-9181-E18692632571}" type="pres">
      <dgm:prSet presAssocID="{E589B7A3-75DA-4BE3-B017-5609917EEE70}" presName="compNode" presStyleCnt="0"/>
      <dgm:spPr/>
    </dgm:pt>
    <dgm:pt modelId="{0FB02C68-4AFD-4C75-85A9-1C17702ED889}" type="pres">
      <dgm:prSet presAssocID="{E589B7A3-75DA-4BE3-B017-5609917EEE70}" presName="iconBgRect" presStyleLbl="bgShp" presStyleIdx="1" presStyleCnt="4"/>
      <dgm:spPr/>
    </dgm:pt>
    <dgm:pt modelId="{9D02CD4E-13A4-4738-82A2-791514D93220}" type="pres">
      <dgm:prSet presAssocID="{E589B7A3-75DA-4BE3-B017-5609917EEE7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rth America"/>
        </a:ext>
      </dgm:extLst>
    </dgm:pt>
    <dgm:pt modelId="{04948062-D07F-40DD-AE1E-03328AA9D622}" type="pres">
      <dgm:prSet presAssocID="{E589B7A3-75DA-4BE3-B017-5609917EEE70}" presName="spaceRect" presStyleCnt="0"/>
      <dgm:spPr/>
    </dgm:pt>
    <dgm:pt modelId="{8D62D300-B387-4F42-B432-21FB3A2929AE}" type="pres">
      <dgm:prSet presAssocID="{E589B7A3-75DA-4BE3-B017-5609917EEE70}" presName="textRect" presStyleLbl="revTx" presStyleIdx="1" presStyleCnt="4">
        <dgm:presLayoutVars>
          <dgm:chMax val="1"/>
          <dgm:chPref val="1"/>
        </dgm:presLayoutVars>
      </dgm:prSet>
      <dgm:spPr/>
    </dgm:pt>
    <dgm:pt modelId="{D4F02DD5-9130-4B16-8D61-F344947F1BF3}" type="pres">
      <dgm:prSet presAssocID="{BECE0E0E-AC97-4E22-BFDD-AF4E612106B4}" presName="sibTrans" presStyleLbl="sibTrans2D1" presStyleIdx="0" presStyleCnt="0"/>
      <dgm:spPr/>
    </dgm:pt>
    <dgm:pt modelId="{704762BB-4AF9-4DC4-BAD3-D2797880E216}" type="pres">
      <dgm:prSet presAssocID="{E4B3B514-E8C6-43DA-9260-51692BB4660A}" presName="compNode" presStyleCnt="0"/>
      <dgm:spPr/>
    </dgm:pt>
    <dgm:pt modelId="{FF137872-C962-42C1-9BB5-5F9D34AA25EF}" type="pres">
      <dgm:prSet presAssocID="{E4B3B514-E8C6-43DA-9260-51692BB4660A}" presName="iconBgRect" presStyleLbl="bgShp" presStyleIdx="2" presStyleCnt="4"/>
      <dgm:spPr/>
    </dgm:pt>
    <dgm:pt modelId="{053F7C8A-6F3A-4C5F-B2FB-44F05238FEAA}" type="pres">
      <dgm:prSet presAssocID="{E4B3B514-E8C6-43DA-9260-51692BB4660A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 of people"/>
        </a:ext>
      </dgm:extLst>
    </dgm:pt>
    <dgm:pt modelId="{E19F85A0-2D1E-491E-898C-18931F703FF9}" type="pres">
      <dgm:prSet presAssocID="{E4B3B514-E8C6-43DA-9260-51692BB4660A}" presName="spaceRect" presStyleCnt="0"/>
      <dgm:spPr/>
    </dgm:pt>
    <dgm:pt modelId="{63EBFBA1-D91F-48F8-8E6D-89E6B1EFD8C8}" type="pres">
      <dgm:prSet presAssocID="{E4B3B514-E8C6-43DA-9260-51692BB4660A}" presName="textRect" presStyleLbl="revTx" presStyleIdx="2" presStyleCnt="4">
        <dgm:presLayoutVars>
          <dgm:chMax val="1"/>
          <dgm:chPref val="1"/>
        </dgm:presLayoutVars>
      </dgm:prSet>
      <dgm:spPr/>
    </dgm:pt>
    <dgm:pt modelId="{061A5B53-0B5F-463F-98D9-58EB30EE2770}" type="pres">
      <dgm:prSet presAssocID="{4D69FA91-06A9-4E00-A24C-801CC9FB6A44}" presName="sibTrans" presStyleLbl="sibTrans2D1" presStyleIdx="0" presStyleCnt="0"/>
      <dgm:spPr/>
    </dgm:pt>
    <dgm:pt modelId="{233D96AC-13BA-445C-AC57-AD32377B647C}" type="pres">
      <dgm:prSet presAssocID="{55990223-E827-4770-AED4-7394F62C6976}" presName="compNode" presStyleCnt="0"/>
      <dgm:spPr/>
    </dgm:pt>
    <dgm:pt modelId="{FA64F39E-BE3D-4BE8-9343-E4B81CFA721B}" type="pres">
      <dgm:prSet presAssocID="{55990223-E827-4770-AED4-7394F62C6976}" presName="iconBgRect" presStyleLbl="bgShp" presStyleIdx="3" presStyleCnt="4"/>
      <dgm:spPr/>
    </dgm:pt>
    <dgm:pt modelId="{5082BC47-2DF1-4D07-964F-2A9CA827CF67}" type="pres">
      <dgm:prSet presAssocID="{55990223-E827-4770-AED4-7394F62C697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4EFF7DF6-F6FA-4A18-9E7E-37B4C02C046F}" type="pres">
      <dgm:prSet presAssocID="{55990223-E827-4770-AED4-7394F62C6976}" presName="spaceRect" presStyleCnt="0"/>
      <dgm:spPr/>
    </dgm:pt>
    <dgm:pt modelId="{5DF98CCD-FEA6-45A3-A937-439B62CF3A4A}" type="pres">
      <dgm:prSet presAssocID="{55990223-E827-4770-AED4-7394F62C697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6289580E-CE8E-4CDB-8035-2A63BC4BF756}" type="presOf" srcId="{4D69FA91-06A9-4E00-A24C-801CC9FB6A44}" destId="{061A5B53-0B5F-463F-98D9-58EB30EE2770}" srcOrd="0" destOrd="0" presId="urn:microsoft.com/office/officeart/2018/2/layout/IconCircleList"/>
    <dgm:cxn modelId="{9AE55A2E-6B87-4D8F-8D76-E63642759830}" srcId="{9931D37B-CB85-4C05-B4F8-2494974FE597}" destId="{E4B3B514-E8C6-43DA-9260-51692BB4660A}" srcOrd="2" destOrd="0" parTransId="{DD61264A-51A7-4172-A370-096D3AD6A55D}" sibTransId="{4D69FA91-06A9-4E00-A24C-801CC9FB6A44}"/>
    <dgm:cxn modelId="{20900D50-D5AD-47A8-91B4-7512270B160C}" type="presOf" srcId="{E589B7A3-75DA-4BE3-B017-5609917EEE70}" destId="{8D62D300-B387-4F42-B432-21FB3A2929AE}" srcOrd="0" destOrd="0" presId="urn:microsoft.com/office/officeart/2018/2/layout/IconCircleList"/>
    <dgm:cxn modelId="{2E1BFA79-4220-4970-A411-2BD2C74374DA}" srcId="{9931D37B-CB85-4C05-B4F8-2494974FE597}" destId="{8B164FA3-48A1-4167-9AF5-6403144196D4}" srcOrd="0" destOrd="0" parTransId="{3C29D1E3-DCC9-44F6-B0D9-261265A6F440}" sibTransId="{B28D153F-6938-4F2B-B3EE-52C5CC664FB1}"/>
    <dgm:cxn modelId="{D7136B7D-4181-4B2B-BC0D-6410311B04F0}" type="presOf" srcId="{8B164FA3-48A1-4167-9AF5-6403144196D4}" destId="{ACFD6C1E-0952-4088-8BD7-AD50227AC2C2}" srcOrd="0" destOrd="0" presId="urn:microsoft.com/office/officeart/2018/2/layout/IconCircleList"/>
    <dgm:cxn modelId="{7087098E-3296-4AD7-9A03-1B8E6DC2D8FD}" type="presOf" srcId="{B28D153F-6938-4F2B-B3EE-52C5CC664FB1}" destId="{9D0867D2-03DF-4FB9-9520-66CFDE588CE4}" srcOrd="0" destOrd="0" presId="urn:microsoft.com/office/officeart/2018/2/layout/IconCircleList"/>
    <dgm:cxn modelId="{C39C4697-0122-4355-984E-87194E74F8DA}" srcId="{9931D37B-CB85-4C05-B4F8-2494974FE597}" destId="{55990223-E827-4770-AED4-7394F62C6976}" srcOrd="3" destOrd="0" parTransId="{984B8F1F-3531-429D-9F03-978C836C8B49}" sibTransId="{A74D8EE4-DA6C-4F1B-9A71-FE09A871072F}"/>
    <dgm:cxn modelId="{7A28B1A8-6E77-4253-9A86-370DDF9AD9D3}" type="presOf" srcId="{BECE0E0E-AC97-4E22-BFDD-AF4E612106B4}" destId="{D4F02DD5-9130-4B16-8D61-F344947F1BF3}" srcOrd="0" destOrd="0" presId="urn:microsoft.com/office/officeart/2018/2/layout/IconCircleList"/>
    <dgm:cxn modelId="{8982B7B4-9180-4A41-9DD7-CF4526C770E8}" type="presOf" srcId="{55990223-E827-4770-AED4-7394F62C6976}" destId="{5DF98CCD-FEA6-45A3-A937-439B62CF3A4A}" srcOrd="0" destOrd="0" presId="urn:microsoft.com/office/officeart/2018/2/layout/IconCircleList"/>
    <dgm:cxn modelId="{51B917B8-CDDA-48A6-83D8-5D8745939109}" type="presOf" srcId="{E4B3B514-E8C6-43DA-9260-51692BB4660A}" destId="{63EBFBA1-D91F-48F8-8E6D-89E6B1EFD8C8}" srcOrd="0" destOrd="0" presId="urn:microsoft.com/office/officeart/2018/2/layout/IconCircleList"/>
    <dgm:cxn modelId="{63B4D6BD-B0CD-42CC-9D6A-21EE3DA69D70}" srcId="{9931D37B-CB85-4C05-B4F8-2494974FE597}" destId="{E589B7A3-75DA-4BE3-B017-5609917EEE70}" srcOrd="1" destOrd="0" parTransId="{46CB5158-6597-41BE-A675-C841508C8BA9}" sibTransId="{BECE0E0E-AC97-4E22-BFDD-AF4E612106B4}"/>
    <dgm:cxn modelId="{92B00FFA-75E7-4B02-BE5C-C17F00690E31}" type="presOf" srcId="{9931D37B-CB85-4C05-B4F8-2494974FE597}" destId="{D65342AF-E21B-46FF-B794-69665A1DA65B}" srcOrd="0" destOrd="0" presId="urn:microsoft.com/office/officeart/2018/2/layout/IconCircleList"/>
    <dgm:cxn modelId="{3E65A94D-F3B8-483B-857A-2BADFC7DBE95}" type="presParOf" srcId="{D65342AF-E21B-46FF-B794-69665A1DA65B}" destId="{2CC2E93F-528A-4279-B63D-DD8FBFEDCFC2}" srcOrd="0" destOrd="0" presId="urn:microsoft.com/office/officeart/2018/2/layout/IconCircleList"/>
    <dgm:cxn modelId="{5E0A5367-4771-4F0A-B745-8914BD9E7601}" type="presParOf" srcId="{2CC2E93F-528A-4279-B63D-DD8FBFEDCFC2}" destId="{320A58D6-E99F-4D3F-A4F3-D371E600A4E6}" srcOrd="0" destOrd="0" presId="urn:microsoft.com/office/officeart/2018/2/layout/IconCircleList"/>
    <dgm:cxn modelId="{1C8A0C33-A84C-4197-B14E-E9112CC3309F}" type="presParOf" srcId="{320A58D6-E99F-4D3F-A4F3-D371E600A4E6}" destId="{DB54C8CF-4A0D-4DB7-AC6C-AF42FECBB051}" srcOrd="0" destOrd="0" presId="urn:microsoft.com/office/officeart/2018/2/layout/IconCircleList"/>
    <dgm:cxn modelId="{010ED1C8-CC8A-4C5F-AC55-241265AA1E6C}" type="presParOf" srcId="{320A58D6-E99F-4D3F-A4F3-D371E600A4E6}" destId="{07964F77-7DA3-4A53-B9DF-CF5864F591BB}" srcOrd="1" destOrd="0" presId="urn:microsoft.com/office/officeart/2018/2/layout/IconCircleList"/>
    <dgm:cxn modelId="{B41AB791-BB19-4C16-B498-38936B796FE6}" type="presParOf" srcId="{320A58D6-E99F-4D3F-A4F3-D371E600A4E6}" destId="{464C2DD4-0113-4D62-AF63-E3C7B863525A}" srcOrd="2" destOrd="0" presId="urn:microsoft.com/office/officeart/2018/2/layout/IconCircleList"/>
    <dgm:cxn modelId="{4D4287BA-378C-4044-B958-F0F4F7FD482E}" type="presParOf" srcId="{320A58D6-E99F-4D3F-A4F3-D371E600A4E6}" destId="{ACFD6C1E-0952-4088-8BD7-AD50227AC2C2}" srcOrd="3" destOrd="0" presId="urn:microsoft.com/office/officeart/2018/2/layout/IconCircleList"/>
    <dgm:cxn modelId="{B0BFE359-7FEE-4422-A797-C8F1F21A4260}" type="presParOf" srcId="{2CC2E93F-528A-4279-B63D-DD8FBFEDCFC2}" destId="{9D0867D2-03DF-4FB9-9520-66CFDE588CE4}" srcOrd="1" destOrd="0" presId="urn:microsoft.com/office/officeart/2018/2/layout/IconCircleList"/>
    <dgm:cxn modelId="{414E7F97-8486-4533-9599-4F5D20402EEC}" type="presParOf" srcId="{2CC2E93F-528A-4279-B63D-DD8FBFEDCFC2}" destId="{4170C183-A4D0-44F6-9181-E18692632571}" srcOrd="2" destOrd="0" presId="urn:microsoft.com/office/officeart/2018/2/layout/IconCircleList"/>
    <dgm:cxn modelId="{E8ED1C06-0D8A-43DA-9693-3FCB1BC28268}" type="presParOf" srcId="{4170C183-A4D0-44F6-9181-E18692632571}" destId="{0FB02C68-4AFD-4C75-85A9-1C17702ED889}" srcOrd="0" destOrd="0" presId="urn:microsoft.com/office/officeart/2018/2/layout/IconCircleList"/>
    <dgm:cxn modelId="{CC335C5F-2F78-4E58-A17A-B4E427AC1799}" type="presParOf" srcId="{4170C183-A4D0-44F6-9181-E18692632571}" destId="{9D02CD4E-13A4-4738-82A2-791514D93220}" srcOrd="1" destOrd="0" presId="urn:microsoft.com/office/officeart/2018/2/layout/IconCircleList"/>
    <dgm:cxn modelId="{108156BC-54E8-47E4-819D-51F76402BA4D}" type="presParOf" srcId="{4170C183-A4D0-44F6-9181-E18692632571}" destId="{04948062-D07F-40DD-AE1E-03328AA9D622}" srcOrd="2" destOrd="0" presId="urn:microsoft.com/office/officeart/2018/2/layout/IconCircleList"/>
    <dgm:cxn modelId="{F48F1147-E416-492D-8748-BA6DE5BDEBBB}" type="presParOf" srcId="{4170C183-A4D0-44F6-9181-E18692632571}" destId="{8D62D300-B387-4F42-B432-21FB3A2929AE}" srcOrd="3" destOrd="0" presId="urn:microsoft.com/office/officeart/2018/2/layout/IconCircleList"/>
    <dgm:cxn modelId="{C6044411-4577-4A8E-B46A-5622A8E41451}" type="presParOf" srcId="{2CC2E93F-528A-4279-B63D-DD8FBFEDCFC2}" destId="{D4F02DD5-9130-4B16-8D61-F344947F1BF3}" srcOrd="3" destOrd="0" presId="urn:microsoft.com/office/officeart/2018/2/layout/IconCircleList"/>
    <dgm:cxn modelId="{7EF79A4F-C81C-4C01-9055-CB14F581E05F}" type="presParOf" srcId="{2CC2E93F-528A-4279-B63D-DD8FBFEDCFC2}" destId="{704762BB-4AF9-4DC4-BAD3-D2797880E216}" srcOrd="4" destOrd="0" presId="urn:microsoft.com/office/officeart/2018/2/layout/IconCircleList"/>
    <dgm:cxn modelId="{F9833F37-D944-4399-929B-15B2981651C8}" type="presParOf" srcId="{704762BB-4AF9-4DC4-BAD3-D2797880E216}" destId="{FF137872-C962-42C1-9BB5-5F9D34AA25EF}" srcOrd="0" destOrd="0" presId="urn:microsoft.com/office/officeart/2018/2/layout/IconCircleList"/>
    <dgm:cxn modelId="{D98B3626-DE4E-48BE-8D3D-83BB92088EFC}" type="presParOf" srcId="{704762BB-4AF9-4DC4-BAD3-D2797880E216}" destId="{053F7C8A-6F3A-4C5F-B2FB-44F05238FEAA}" srcOrd="1" destOrd="0" presId="urn:microsoft.com/office/officeart/2018/2/layout/IconCircleList"/>
    <dgm:cxn modelId="{38F287FE-17FA-4489-ADA9-48CADAD51580}" type="presParOf" srcId="{704762BB-4AF9-4DC4-BAD3-D2797880E216}" destId="{E19F85A0-2D1E-491E-898C-18931F703FF9}" srcOrd="2" destOrd="0" presId="urn:microsoft.com/office/officeart/2018/2/layout/IconCircleList"/>
    <dgm:cxn modelId="{DC02EAE3-0013-4389-9A2F-E98217A35A7F}" type="presParOf" srcId="{704762BB-4AF9-4DC4-BAD3-D2797880E216}" destId="{63EBFBA1-D91F-48F8-8E6D-89E6B1EFD8C8}" srcOrd="3" destOrd="0" presId="urn:microsoft.com/office/officeart/2018/2/layout/IconCircleList"/>
    <dgm:cxn modelId="{4EC71FF8-8A26-4064-BD82-C5F575F5EEBB}" type="presParOf" srcId="{2CC2E93F-528A-4279-B63D-DD8FBFEDCFC2}" destId="{061A5B53-0B5F-463F-98D9-58EB30EE2770}" srcOrd="5" destOrd="0" presId="urn:microsoft.com/office/officeart/2018/2/layout/IconCircleList"/>
    <dgm:cxn modelId="{040DEFD7-10D6-42C9-BEFF-677E05DCA1C8}" type="presParOf" srcId="{2CC2E93F-528A-4279-B63D-DD8FBFEDCFC2}" destId="{233D96AC-13BA-445C-AC57-AD32377B647C}" srcOrd="6" destOrd="0" presId="urn:microsoft.com/office/officeart/2018/2/layout/IconCircleList"/>
    <dgm:cxn modelId="{4ABA0BED-344C-44AC-96F2-E5C8929FEED1}" type="presParOf" srcId="{233D96AC-13BA-445C-AC57-AD32377B647C}" destId="{FA64F39E-BE3D-4BE8-9343-E4B81CFA721B}" srcOrd="0" destOrd="0" presId="urn:microsoft.com/office/officeart/2018/2/layout/IconCircleList"/>
    <dgm:cxn modelId="{A73FFC85-0B36-4B2B-9774-D3EFDC1F8F4F}" type="presParOf" srcId="{233D96AC-13BA-445C-AC57-AD32377B647C}" destId="{5082BC47-2DF1-4D07-964F-2A9CA827CF67}" srcOrd="1" destOrd="0" presId="urn:microsoft.com/office/officeart/2018/2/layout/IconCircleList"/>
    <dgm:cxn modelId="{3CF11105-F6D7-4815-BB08-AB666D7D0631}" type="presParOf" srcId="{233D96AC-13BA-445C-AC57-AD32377B647C}" destId="{4EFF7DF6-F6FA-4A18-9E7E-37B4C02C046F}" srcOrd="2" destOrd="0" presId="urn:microsoft.com/office/officeart/2018/2/layout/IconCircleList"/>
    <dgm:cxn modelId="{4C864930-837C-4004-A3C0-C3ECEADF3C5D}" type="presParOf" srcId="{233D96AC-13BA-445C-AC57-AD32377B647C}" destId="{5DF98CCD-FEA6-45A3-A937-439B62CF3A4A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55DA67A-662D-419F-8D50-7EA4A3D2EDFB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E203228-BF5D-482D-A71B-035158F69C44}">
      <dgm:prSet/>
      <dgm:spPr/>
      <dgm:t>
        <a:bodyPr/>
        <a:lstStyle/>
        <a:p>
          <a:r>
            <a:rPr lang="en-US"/>
            <a:t>Participation</a:t>
          </a:r>
        </a:p>
      </dgm:t>
    </dgm:pt>
    <dgm:pt modelId="{86DD7315-D3E1-420E-893F-4679F8BB4AF5}" type="parTrans" cxnId="{D9801432-A3AF-4455-9ED2-6202794801B4}">
      <dgm:prSet/>
      <dgm:spPr/>
      <dgm:t>
        <a:bodyPr/>
        <a:lstStyle/>
        <a:p>
          <a:endParaRPr lang="en-US"/>
        </a:p>
      </dgm:t>
    </dgm:pt>
    <dgm:pt modelId="{8046A8E0-0E82-4C13-89D4-B27181B1540A}" type="sibTrans" cxnId="{D9801432-A3AF-4455-9ED2-6202794801B4}">
      <dgm:prSet/>
      <dgm:spPr/>
      <dgm:t>
        <a:bodyPr/>
        <a:lstStyle/>
        <a:p>
          <a:endParaRPr lang="en-US"/>
        </a:p>
      </dgm:t>
    </dgm:pt>
    <dgm:pt modelId="{89D3AA40-7CC8-4F01-9F16-B25582587ABB}">
      <dgm:prSet/>
      <dgm:spPr/>
      <dgm:t>
        <a:bodyPr/>
        <a:lstStyle/>
        <a:p>
          <a:r>
            <a:rPr lang="en-US"/>
            <a:t>To be a Rotarian you must give of your time and talents</a:t>
          </a:r>
        </a:p>
      </dgm:t>
    </dgm:pt>
    <dgm:pt modelId="{ED0FB65E-A928-43A8-A175-72F5DEE0851D}" type="parTrans" cxnId="{BA10A452-52E3-43AF-ACAA-977E36B91788}">
      <dgm:prSet/>
      <dgm:spPr/>
      <dgm:t>
        <a:bodyPr/>
        <a:lstStyle/>
        <a:p>
          <a:endParaRPr lang="en-US"/>
        </a:p>
      </dgm:t>
    </dgm:pt>
    <dgm:pt modelId="{8AAFEDBE-23D4-4AD1-A0E2-379E6C5A3CE5}" type="sibTrans" cxnId="{BA10A452-52E3-43AF-ACAA-977E36B91788}">
      <dgm:prSet/>
      <dgm:spPr/>
      <dgm:t>
        <a:bodyPr/>
        <a:lstStyle/>
        <a:p>
          <a:endParaRPr lang="en-US"/>
        </a:p>
      </dgm:t>
    </dgm:pt>
    <dgm:pt modelId="{B7EAAEDA-8343-4D72-BD65-4F3B14C0091D}">
      <dgm:prSet/>
      <dgm:spPr/>
      <dgm:t>
        <a:bodyPr/>
        <a:lstStyle/>
        <a:p>
          <a:r>
            <a:rPr lang="en-US"/>
            <a:t>In community work</a:t>
          </a:r>
        </a:p>
      </dgm:t>
    </dgm:pt>
    <dgm:pt modelId="{50AB7C91-35EC-4D5A-B7A2-E9419AF540AD}" type="parTrans" cxnId="{55A46F2D-995A-4A05-BFB0-17A63A8E566D}">
      <dgm:prSet/>
      <dgm:spPr/>
      <dgm:t>
        <a:bodyPr/>
        <a:lstStyle/>
        <a:p>
          <a:endParaRPr lang="en-US"/>
        </a:p>
      </dgm:t>
    </dgm:pt>
    <dgm:pt modelId="{766DA721-25F4-4D21-AE10-A5940463E879}" type="sibTrans" cxnId="{55A46F2D-995A-4A05-BFB0-17A63A8E566D}">
      <dgm:prSet/>
      <dgm:spPr/>
      <dgm:t>
        <a:bodyPr/>
        <a:lstStyle/>
        <a:p>
          <a:endParaRPr lang="en-US"/>
        </a:p>
      </dgm:t>
    </dgm:pt>
    <dgm:pt modelId="{8B77374C-F066-416F-BAA0-A89AE2E3C683}">
      <dgm:prSet/>
      <dgm:spPr/>
      <dgm:t>
        <a:bodyPr/>
        <a:lstStyle/>
        <a:p>
          <a:r>
            <a:rPr lang="en-US"/>
            <a:t>In social functions</a:t>
          </a:r>
        </a:p>
      </dgm:t>
    </dgm:pt>
    <dgm:pt modelId="{13868B6B-5190-443F-BC96-E42DA7BEBB6B}" type="parTrans" cxnId="{A33CD061-11B8-45D9-9163-736297F045C5}">
      <dgm:prSet/>
      <dgm:spPr/>
      <dgm:t>
        <a:bodyPr/>
        <a:lstStyle/>
        <a:p>
          <a:endParaRPr lang="en-US"/>
        </a:p>
      </dgm:t>
    </dgm:pt>
    <dgm:pt modelId="{41E99D64-FAB3-4B68-945B-CB806B26405F}" type="sibTrans" cxnId="{A33CD061-11B8-45D9-9163-736297F045C5}">
      <dgm:prSet/>
      <dgm:spPr/>
      <dgm:t>
        <a:bodyPr/>
        <a:lstStyle/>
        <a:p>
          <a:endParaRPr lang="en-US"/>
        </a:p>
      </dgm:t>
    </dgm:pt>
    <dgm:pt modelId="{6346BDD9-8C89-4F34-B7BD-7B00137FB54D}">
      <dgm:prSet/>
      <dgm:spPr/>
      <dgm:t>
        <a:bodyPr/>
        <a:lstStyle/>
        <a:p>
          <a:r>
            <a:rPr lang="en-US"/>
            <a:t>In Club and District activities</a:t>
          </a:r>
          <a:br>
            <a:rPr lang="en-US"/>
          </a:br>
          <a:endParaRPr lang="en-US"/>
        </a:p>
      </dgm:t>
    </dgm:pt>
    <dgm:pt modelId="{E5BCDA5A-34FA-4978-89F2-307AD4140E68}" type="parTrans" cxnId="{7503009B-B4D5-45DA-8703-558C7903E965}">
      <dgm:prSet/>
      <dgm:spPr/>
      <dgm:t>
        <a:bodyPr/>
        <a:lstStyle/>
        <a:p>
          <a:endParaRPr lang="en-US"/>
        </a:p>
      </dgm:t>
    </dgm:pt>
    <dgm:pt modelId="{73449BB3-C263-447B-A841-987085ECE5A9}" type="sibTrans" cxnId="{7503009B-B4D5-45DA-8703-558C7903E965}">
      <dgm:prSet/>
      <dgm:spPr/>
      <dgm:t>
        <a:bodyPr/>
        <a:lstStyle/>
        <a:p>
          <a:endParaRPr lang="en-US"/>
        </a:p>
      </dgm:t>
    </dgm:pt>
    <dgm:pt modelId="{5A5F0791-8D82-4565-8804-95169BECFB61}">
      <dgm:prSet/>
      <dgm:spPr/>
      <dgm:t>
        <a:bodyPr/>
        <a:lstStyle/>
        <a:p>
          <a:r>
            <a:rPr lang="en-US"/>
            <a:t>Attendance</a:t>
          </a:r>
        </a:p>
      </dgm:t>
    </dgm:pt>
    <dgm:pt modelId="{C84AD665-D593-414B-BF2E-7B3805613243}" type="parTrans" cxnId="{FF4B569E-4658-4025-8151-81A4CBD86767}">
      <dgm:prSet/>
      <dgm:spPr/>
      <dgm:t>
        <a:bodyPr/>
        <a:lstStyle/>
        <a:p>
          <a:endParaRPr lang="en-US"/>
        </a:p>
      </dgm:t>
    </dgm:pt>
    <dgm:pt modelId="{F21F464C-E15C-48AD-B300-8A0AD094BB99}" type="sibTrans" cxnId="{FF4B569E-4658-4025-8151-81A4CBD86767}">
      <dgm:prSet/>
      <dgm:spPr/>
      <dgm:t>
        <a:bodyPr/>
        <a:lstStyle/>
        <a:p>
          <a:endParaRPr lang="en-US"/>
        </a:p>
      </dgm:t>
    </dgm:pt>
    <dgm:pt modelId="{B65C6E40-774B-4AE3-B321-28C4D0491B74}">
      <dgm:prSet/>
      <dgm:spPr/>
      <dgm:t>
        <a:bodyPr/>
        <a:lstStyle/>
        <a:p>
          <a:r>
            <a:rPr lang="en-US" dirty="0"/>
            <a:t>100% attendance is urged and honored in Rotary by</a:t>
          </a:r>
        </a:p>
      </dgm:t>
    </dgm:pt>
    <dgm:pt modelId="{1F4C9A7F-D24F-40AA-AC78-019AEF179844}" type="parTrans" cxnId="{53A21712-C5ED-4A70-AA4E-50C764AC2F9D}">
      <dgm:prSet/>
      <dgm:spPr/>
      <dgm:t>
        <a:bodyPr/>
        <a:lstStyle/>
        <a:p>
          <a:endParaRPr lang="en-US"/>
        </a:p>
      </dgm:t>
    </dgm:pt>
    <dgm:pt modelId="{D3813714-C971-4ADE-86E4-8E0D20B1DC73}" type="sibTrans" cxnId="{53A21712-C5ED-4A70-AA4E-50C764AC2F9D}">
      <dgm:prSet/>
      <dgm:spPr/>
      <dgm:t>
        <a:bodyPr/>
        <a:lstStyle/>
        <a:p>
          <a:endParaRPr lang="en-US"/>
        </a:p>
      </dgm:t>
    </dgm:pt>
    <dgm:pt modelId="{AED26446-FDDE-4DCB-B919-678554128E17}">
      <dgm:prSet/>
      <dgm:spPr/>
      <dgm:t>
        <a:bodyPr/>
        <a:lstStyle/>
        <a:p>
          <a:r>
            <a:rPr lang="en-US"/>
            <a:t>Attending at your club</a:t>
          </a:r>
        </a:p>
      </dgm:t>
    </dgm:pt>
    <dgm:pt modelId="{5D25E0A3-2B0A-4852-AF01-75B78D976982}" type="parTrans" cxnId="{A3975FC6-2459-440E-AFFE-7F5ACB35CA8F}">
      <dgm:prSet/>
      <dgm:spPr/>
      <dgm:t>
        <a:bodyPr/>
        <a:lstStyle/>
        <a:p>
          <a:endParaRPr lang="en-US"/>
        </a:p>
      </dgm:t>
    </dgm:pt>
    <dgm:pt modelId="{FF80A255-3B93-4847-9BB3-856795726AEC}" type="sibTrans" cxnId="{A3975FC6-2459-440E-AFFE-7F5ACB35CA8F}">
      <dgm:prSet/>
      <dgm:spPr/>
      <dgm:t>
        <a:bodyPr/>
        <a:lstStyle/>
        <a:p>
          <a:endParaRPr lang="en-US"/>
        </a:p>
      </dgm:t>
    </dgm:pt>
    <dgm:pt modelId="{240FBF9C-9FAE-453B-9BA9-BFA8C8D628AB}">
      <dgm:prSet/>
      <dgm:spPr/>
      <dgm:t>
        <a:bodyPr/>
        <a:lstStyle/>
        <a:p>
          <a:r>
            <a:rPr lang="en-US"/>
            <a:t>Making up at another Rotary Club ± 14 days of our club (this includes e-Rotary meetings on-line)</a:t>
          </a:r>
        </a:p>
      </dgm:t>
    </dgm:pt>
    <dgm:pt modelId="{181A0599-97F5-4AFC-9646-6CD8DE24FB8E}" type="parTrans" cxnId="{AE03023F-E973-4B79-B97C-24531A302CC6}">
      <dgm:prSet/>
      <dgm:spPr/>
      <dgm:t>
        <a:bodyPr/>
        <a:lstStyle/>
        <a:p>
          <a:endParaRPr lang="en-US"/>
        </a:p>
      </dgm:t>
    </dgm:pt>
    <dgm:pt modelId="{CE85317E-1596-459E-A43A-8842497D1796}" type="sibTrans" cxnId="{AE03023F-E973-4B79-B97C-24531A302CC6}">
      <dgm:prSet/>
      <dgm:spPr/>
      <dgm:t>
        <a:bodyPr/>
        <a:lstStyle/>
        <a:p>
          <a:endParaRPr lang="en-US"/>
        </a:p>
      </dgm:t>
    </dgm:pt>
    <dgm:pt modelId="{3F6C50DB-6CFB-46A3-9F68-643ADF45F603}">
      <dgm:prSet/>
      <dgm:spPr/>
      <dgm:t>
        <a:bodyPr/>
        <a:lstStyle/>
        <a:p>
          <a:r>
            <a:rPr lang="en-US"/>
            <a:t>Attending a District Institute, Assembly or Conference or a Rotary International Convention.</a:t>
          </a:r>
        </a:p>
      </dgm:t>
    </dgm:pt>
    <dgm:pt modelId="{FC79D251-871B-4166-9876-0D51E73358AE}" type="parTrans" cxnId="{72498F2D-16FD-43A1-8696-4BC5D0587869}">
      <dgm:prSet/>
      <dgm:spPr/>
      <dgm:t>
        <a:bodyPr/>
        <a:lstStyle/>
        <a:p>
          <a:endParaRPr lang="en-US"/>
        </a:p>
      </dgm:t>
    </dgm:pt>
    <dgm:pt modelId="{A483F7E2-AA47-4739-8BE1-E9493D3A557E}" type="sibTrans" cxnId="{72498F2D-16FD-43A1-8696-4BC5D0587869}">
      <dgm:prSet/>
      <dgm:spPr/>
      <dgm:t>
        <a:bodyPr/>
        <a:lstStyle/>
        <a:p>
          <a:endParaRPr lang="en-US"/>
        </a:p>
      </dgm:t>
    </dgm:pt>
    <dgm:pt modelId="{92D70AB2-9AD5-43D5-BDEC-CB7CF82CF965}" type="pres">
      <dgm:prSet presAssocID="{555DA67A-662D-419F-8D50-7EA4A3D2EDFB}" presName="linear" presStyleCnt="0">
        <dgm:presLayoutVars>
          <dgm:dir/>
          <dgm:animLvl val="lvl"/>
          <dgm:resizeHandles val="exact"/>
        </dgm:presLayoutVars>
      </dgm:prSet>
      <dgm:spPr/>
    </dgm:pt>
    <dgm:pt modelId="{E348CB5B-AEA9-4DBE-92B7-A3ACEDD9EA38}" type="pres">
      <dgm:prSet presAssocID="{CE203228-BF5D-482D-A71B-035158F69C44}" presName="parentLin" presStyleCnt="0"/>
      <dgm:spPr/>
    </dgm:pt>
    <dgm:pt modelId="{7234961A-9FF7-468D-B419-0DEA2CF55406}" type="pres">
      <dgm:prSet presAssocID="{CE203228-BF5D-482D-A71B-035158F69C44}" presName="parentLeftMargin" presStyleLbl="node1" presStyleIdx="0" presStyleCnt="2"/>
      <dgm:spPr/>
    </dgm:pt>
    <dgm:pt modelId="{A047B6F5-4D99-4945-AB7E-EF8CEEC32A1C}" type="pres">
      <dgm:prSet presAssocID="{CE203228-BF5D-482D-A71B-035158F69C4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A360086-0DF7-4BCA-AFC2-DF5C0FD167DB}" type="pres">
      <dgm:prSet presAssocID="{CE203228-BF5D-482D-A71B-035158F69C44}" presName="negativeSpace" presStyleCnt="0"/>
      <dgm:spPr/>
    </dgm:pt>
    <dgm:pt modelId="{2BFEDFF8-6531-4DC9-AB5D-1F812BDE6B1C}" type="pres">
      <dgm:prSet presAssocID="{CE203228-BF5D-482D-A71B-035158F69C44}" presName="childText" presStyleLbl="conFgAcc1" presStyleIdx="0" presStyleCnt="2">
        <dgm:presLayoutVars>
          <dgm:bulletEnabled val="1"/>
        </dgm:presLayoutVars>
      </dgm:prSet>
      <dgm:spPr/>
    </dgm:pt>
    <dgm:pt modelId="{E2F22459-AD9B-43A9-9DD8-2F00C17A9E13}" type="pres">
      <dgm:prSet presAssocID="{8046A8E0-0E82-4C13-89D4-B27181B1540A}" presName="spaceBetweenRectangles" presStyleCnt="0"/>
      <dgm:spPr/>
    </dgm:pt>
    <dgm:pt modelId="{029A8E4E-CFC6-49A1-81BE-BFF17D1294CB}" type="pres">
      <dgm:prSet presAssocID="{5A5F0791-8D82-4565-8804-95169BECFB61}" presName="parentLin" presStyleCnt="0"/>
      <dgm:spPr/>
    </dgm:pt>
    <dgm:pt modelId="{D7224B09-F005-4D6C-9782-65E115380182}" type="pres">
      <dgm:prSet presAssocID="{5A5F0791-8D82-4565-8804-95169BECFB61}" presName="parentLeftMargin" presStyleLbl="node1" presStyleIdx="0" presStyleCnt="2"/>
      <dgm:spPr/>
    </dgm:pt>
    <dgm:pt modelId="{C8B3B323-9EA2-487C-A786-164C4D8B1FC9}" type="pres">
      <dgm:prSet presAssocID="{5A5F0791-8D82-4565-8804-95169BECFB61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6A3A9730-A48E-4804-909F-171839347442}" type="pres">
      <dgm:prSet presAssocID="{5A5F0791-8D82-4565-8804-95169BECFB61}" presName="negativeSpace" presStyleCnt="0"/>
      <dgm:spPr/>
    </dgm:pt>
    <dgm:pt modelId="{25CD652A-7CE8-439F-9D2F-96F1DC58AF2A}" type="pres">
      <dgm:prSet presAssocID="{5A5F0791-8D82-4565-8804-95169BECFB61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53A21712-C5ED-4A70-AA4E-50C764AC2F9D}" srcId="{5A5F0791-8D82-4565-8804-95169BECFB61}" destId="{B65C6E40-774B-4AE3-B321-28C4D0491B74}" srcOrd="0" destOrd="0" parTransId="{1F4C9A7F-D24F-40AA-AC78-019AEF179844}" sibTransId="{D3813714-C971-4ADE-86E4-8E0D20B1DC73}"/>
    <dgm:cxn modelId="{FC6C0F20-D166-49BC-BDAA-E9595C6EBCD0}" type="presOf" srcId="{555DA67A-662D-419F-8D50-7EA4A3D2EDFB}" destId="{92D70AB2-9AD5-43D5-BDEC-CB7CF82CF965}" srcOrd="0" destOrd="0" presId="urn:microsoft.com/office/officeart/2005/8/layout/list1"/>
    <dgm:cxn modelId="{55A46F2D-995A-4A05-BFB0-17A63A8E566D}" srcId="{89D3AA40-7CC8-4F01-9F16-B25582587ABB}" destId="{B7EAAEDA-8343-4D72-BD65-4F3B14C0091D}" srcOrd="0" destOrd="0" parTransId="{50AB7C91-35EC-4D5A-B7A2-E9419AF540AD}" sibTransId="{766DA721-25F4-4D21-AE10-A5940463E879}"/>
    <dgm:cxn modelId="{72498F2D-16FD-43A1-8696-4BC5D0587869}" srcId="{B65C6E40-774B-4AE3-B321-28C4D0491B74}" destId="{3F6C50DB-6CFB-46A3-9F68-643ADF45F603}" srcOrd="2" destOrd="0" parTransId="{FC79D251-871B-4166-9876-0D51E73358AE}" sibTransId="{A483F7E2-AA47-4739-8BE1-E9493D3A557E}"/>
    <dgm:cxn modelId="{D9801432-A3AF-4455-9ED2-6202794801B4}" srcId="{555DA67A-662D-419F-8D50-7EA4A3D2EDFB}" destId="{CE203228-BF5D-482D-A71B-035158F69C44}" srcOrd="0" destOrd="0" parTransId="{86DD7315-D3E1-420E-893F-4679F8BB4AF5}" sibTransId="{8046A8E0-0E82-4C13-89D4-B27181B1540A}"/>
    <dgm:cxn modelId="{AE03023F-E973-4B79-B97C-24531A302CC6}" srcId="{B65C6E40-774B-4AE3-B321-28C4D0491B74}" destId="{240FBF9C-9FAE-453B-9BA9-BFA8C8D628AB}" srcOrd="1" destOrd="0" parTransId="{181A0599-97F5-4AFC-9646-6CD8DE24FB8E}" sibTransId="{CE85317E-1596-459E-A43A-8842497D1796}"/>
    <dgm:cxn modelId="{A33CD061-11B8-45D9-9163-736297F045C5}" srcId="{89D3AA40-7CC8-4F01-9F16-B25582587ABB}" destId="{8B77374C-F066-416F-BAA0-A89AE2E3C683}" srcOrd="1" destOrd="0" parTransId="{13868B6B-5190-443F-BC96-E42DA7BEBB6B}" sibTransId="{41E99D64-FAB3-4B68-945B-CB806B26405F}"/>
    <dgm:cxn modelId="{6250A368-39C8-4C68-AC48-6C9B2C6FB170}" type="presOf" srcId="{AED26446-FDDE-4DCB-B919-678554128E17}" destId="{25CD652A-7CE8-439F-9D2F-96F1DC58AF2A}" srcOrd="0" destOrd="1" presId="urn:microsoft.com/office/officeart/2005/8/layout/list1"/>
    <dgm:cxn modelId="{8F069C49-A4D5-428E-97B5-124034D0CD31}" type="presOf" srcId="{CE203228-BF5D-482D-A71B-035158F69C44}" destId="{A047B6F5-4D99-4945-AB7E-EF8CEEC32A1C}" srcOrd="1" destOrd="0" presId="urn:microsoft.com/office/officeart/2005/8/layout/list1"/>
    <dgm:cxn modelId="{2C4B994B-B9B4-43CE-A4CD-DCDA40F2CBDC}" type="presOf" srcId="{89D3AA40-7CC8-4F01-9F16-B25582587ABB}" destId="{2BFEDFF8-6531-4DC9-AB5D-1F812BDE6B1C}" srcOrd="0" destOrd="0" presId="urn:microsoft.com/office/officeart/2005/8/layout/list1"/>
    <dgm:cxn modelId="{2ACCC74E-F21D-4156-A74B-5D5DA5398AA3}" type="presOf" srcId="{B65C6E40-774B-4AE3-B321-28C4D0491B74}" destId="{25CD652A-7CE8-439F-9D2F-96F1DC58AF2A}" srcOrd="0" destOrd="0" presId="urn:microsoft.com/office/officeart/2005/8/layout/list1"/>
    <dgm:cxn modelId="{0034236F-20AC-4398-BEF3-456D92D373CA}" type="presOf" srcId="{8B77374C-F066-416F-BAA0-A89AE2E3C683}" destId="{2BFEDFF8-6531-4DC9-AB5D-1F812BDE6B1C}" srcOrd="0" destOrd="2" presId="urn:microsoft.com/office/officeart/2005/8/layout/list1"/>
    <dgm:cxn modelId="{BA10A452-52E3-43AF-ACAA-977E36B91788}" srcId="{CE203228-BF5D-482D-A71B-035158F69C44}" destId="{89D3AA40-7CC8-4F01-9F16-B25582587ABB}" srcOrd="0" destOrd="0" parTransId="{ED0FB65E-A928-43A8-A175-72F5DEE0851D}" sibTransId="{8AAFEDBE-23D4-4AD1-A0E2-379E6C5A3CE5}"/>
    <dgm:cxn modelId="{57D05089-061D-4AF4-A47F-550A2CF2E752}" type="presOf" srcId="{3F6C50DB-6CFB-46A3-9F68-643ADF45F603}" destId="{25CD652A-7CE8-439F-9D2F-96F1DC58AF2A}" srcOrd="0" destOrd="3" presId="urn:microsoft.com/office/officeart/2005/8/layout/list1"/>
    <dgm:cxn modelId="{57F79E8E-257A-4BC1-89C9-58DA7E4AC0BD}" type="presOf" srcId="{B7EAAEDA-8343-4D72-BD65-4F3B14C0091D}" destId="{2BFEDFF8-6531-4DC9-AB5D-1F812BDE6B1C}" srcOrd="0" destOrd="1" presId="urn:microsoft.com/office/officeart/2005/8/layout/list1"/>
    <dgm:cxn modelId="{7503009B-B4D5-45DA-8703-558C7903E965}" srcId="{89D3AA40-7CC8-4F01-9F16-B25582587ABB}" destId="{6346BDD9-8C89-4F34-B7BD-7B00137FB54D}" srcOrd="2" destOrd="0" parTransId="{E5BCDA5A-34FA-4978-89F2-307AD4140E68}" sibTransId="{73449BB3-C263-447B-A841-987085ECE5A9}"/>
    <dgm:cxn modelId="{FF4B569E-4658-4025-8151-81A4CBD86767}" srcId="{555DA67A-662D-419F-8D50-7EA4A3D2EDFB}" destId="{5A5F0791-8D82-4565-8804-95169BECFB61}" srcOrd="1" destOrd="0" parTransId="{C84AD665-D593-414B-BF2E-7B3805613243}" sibTransId="{F21F464C-E15C-48AD-B300-8A0AD094BB99}"/>
    <dgm:cxn modelId="{639D3AA5-F84A-48F5-A47D-52EAB3EF07BA}" type="presOf" srcId="{5A5F0791-8D82-4565-8804-95169BECFB61}" destId="{D7224B09-F005-4D6C-9782-65E115380182}" srcOrd="0" destOrd="0" presId="urn:microsoft.com/office/officeart/2005/8/layout/list1"/>
    <dgm:cxn modelId="{6505E8B3-7F1B-42CA-9BDF-6F71C8F9C980}" type="presOf" srcId="{240FBF9C-9FAE-453B-9BA9-BFA8C8D628AB}" destId="{25CD652A-7CE8-439F-9D2F-96F1DC58AF2A}" srcOrd="0" destOrd="2" presId="urn:microsoft.com/office/officeart/2005/8/layout/list1"/>
    <dgm:cxn modelId="{A2E0F6BC-AFC2-4D65-86D9-EE52F8493620}" type="presOf" srcId="{CE203228-BF5D-482D-A71B-035158F69C44}" destId="{7234961A-9FF7-468D-B419-0DEA2CF55406}" srcOrd="0" destOrd="0" presId="urn:microsoft.com/office/officeart/2005/8/layout/list1"/>
    <dgm:cxn modelId="{A3975FC6-2459-440E-AFFE-7F5ACB35CA8F}" srcId="{B65C6E40-774B-4AE3-B321-28C4D0491B74}" destId="{AED26446-FDDE-4DCB-B919-678554128E17}" srcOrd="0" destOrd="0" parTransId="{5D25E0A3-2B0A-4852-AF01-75B78D976982}" sibTransId="{FF80A255-3B93-4847-9BB3-856795726AEC}"/>
    <dgm:cxn modelId="{29C5E7D7-8DC7-43F5-ADCB-D71CA23EAEE8}" type="presOf" srcId="{5A5F0791-8D82-4565-8804-95169BECFB61}" destId="{C8B3B323-9EA2-487C-A786-164C4D8B1FC9}" srcOrd="1" destOrd="0" presId="urn:microsoft.com/office/officeart/2005/8/layout/list1"/>
    <dgm:cxn modelId="{B35ADFDF-6238-4032-8384-74742BAEB5E7}" type="presOf" srcId="{6346BDD9-8C89-4F34-B7BD-7B00137FB54D}" destId="{2BFEDFF8-6531-4DC9-AB5D-1F812BDE6B1C}" srcOrd="0" destOrd="3" presId="urn:microsoft.com/office/officeart/2005/8/layout/list1"/>
    <dgm:cxn modelId="{05C6420A-72F8-42C4-970D-4EE1BA147D80}" type="presParOf" srcId="{92D70AB2-9AD5-43D5-BDEC-CB7CF82CF965}" destId="{E348CB5B-AEA9-4DBE-92B7-A3ACEDD9EA38}" srcOrd="0" destOrd="0" presId="urn:microsoft.com/office/officeart/2005/8/layout/list1"/>
    <dgm:cxn modelId="{9F2B2B19-E59B-443C-B349-B907E9661348}" type="presParOf" srcId="{E348CB5B-AEA9-4DBE-92B7-A3ACEDD9EA38}" destId="{7234961A-9FF7-468D-B419-0DEA2CF55406}" srcOrd="0" destOrd="0" presId="urn:microsoft.com/office/officeart/2005/8/layout/list1"/>
    <dgm:cxn modelId="{D632BE5A-CCE1-49DF-A7B8-C82539E4F600}" type="presParOf" srcId="{E348CB5B-AEA9-4DBE-92B7-A3ACEDD9EA38}" destId="{A047B6F5-4D99-4945-AB7E-EF8CEEC32A1C}" srcOrd="1" destOrd="0" presId="urn:microsoft.com/office/officeart/2005/8/layout/list1"/>
    <dgm:cxn modelId="{FAD85548-B7A4-4460-B9EC-54BB8D6ED9B2}" type="presParOf" srcId="{92D70AB2-9AD5-43D5-BDEC-CB7CF82CF965}" destId="{5A360086-0DF7-4BCA-AFC2-DF5C0FD167DB}" srcOrd="1" destOrd="0" presId="urn:microsoft.com/office/officeart/2005/8/layout/list1"/>
    <dgm:cxn modelId="{C8D0E20B-D923-409C-B7A3-7F7F26DF971C}" type="presParOf" srcId="{92D70AB2-9AD5-43D5-BDEC-CB7CF82CF965}" destId="{2BFEDFF8-6531-4DC9-AB5D-1F812BDE6B1C}" srcOrd="2" destOrd="0" presId="urn:microsoft.com/office/officeart/2005/8/layout/list1"/>
    <dgm:cxn modelId="{A52B614C-A573-436E-A837-EB30259D543D}" type="presParOf" srcId="{92D70AB2-9AD5-43D5-BDEC-CB7CF82CF965}" destId="{E2F22459-AD9B-43A9-9DD8-2F00C17A9E13}" srcOrd="3" destOrd="0" presId="urn:microsoft.com/office/officeart/2005/8/layout/list1"/>
    <dgm:cxn modelId="{C0E9CD29-9FB8-44FB-97EF-DD13B6AE91BB}" type="presParOf" srcId="{92D70AB2-9AD5-43D5-BDEC-CB7CF82CF965}" destId="{029A8E4E-CFC6-49A1-81BE-BFF17D1294CB}" srcOrd="4" destOrd="0" presId="urn:microsoft.com/office/officeart/2005/8/layout/list1"/>
    <dgm:cxn modelId="{8E239927-43DC-4523-8C06-9BD249EFB65E}" type="presParOf" srcId="{029A8E4E-CFC6-49A1-81BE-BFF17D1294CB}" destId="{D7224B09-F005-4D6C-9782-65E115380182}" srcOrd="0" destOrd="0" presId="urn:microsoft.com/office/officeart/2005/8/layout/list1"/>
    <dgm:cxn modelId="{BA06D469-1012-4A1C-AF72-37DCD6FD6A5E}" type="presParOf" srcId="{029A8E4E-CFC6-49A1-81BE-BFF17D1294CB}" destId="{C8B3B323-9EA2-487C-A786-164C4D8B1FC9}" srcOrd="1" destOrd="0" presId="urn:microsoft.com/office/officeart/2005/8/layout/list1"/>
    <dgm:cxn modelId="{801EEBD5-915D-4197-90C7-1F855BB3F744}" type="presParOf" srcId="{92D70AB2-9AD5-43D5-BDEC-CB7CF82CF965}" destId="{6A3A9730-A48E-4804-909F-171839347442}" srcOrd="5" destOrd="0" presId="urn:microsoft.com/office/officeart/2005/8/layout/list1"/>
    <dgm:cxn modelId="{74849DC1-72BB-4E96-9314-7136F26B1473}" type="presParOf" srcId="{92D70AB2-9AD5-43D5-BDEC-CB7CF82CF965}" destId="{25CD652A-7CE8-439F-9D2F-96F1DC58AF2A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774966E-4948-4A8A-9220-0FF0B9DB94F9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5ADFF2D-D7A7-4AF9-9E13-409C2629FE12}">
      <dgm:prSet custT="1"/>
      <dgm:spPr/>
      <dgm:t>
        <a:bodyPr/>
        <a:lstStyle/>
        <a:p>
          <a:pPr algn="ctr"/>
          <a:r>
            <a:rPr lang="en-US" sz="2400" dirty="0">
              <a:solidFill>
                <a:schemeClr val="tx1"/>
              </a:solidFill>
            </a:rPr>
            <a:t>Rotary International publishes </a:t>
          </a:r>
          <a:r>
            <a:rPr lang="en-US" sz="2400" i="1" dirty="0">
              <a:solidFill>
                <a:schemeClr val="tx1"/>
              </a:solidFill>
            </a:rPr>
            <a:t>The Rotarian</a:t>
          </a:r>
          <a:endParaRPr lang="en-US" sz="2400" dirty="0">
            <a:solidFill>
              <a:schemeClr val="tx1"/>
            </a:solidFill>
          </a:endParaRPr>
        </a:p>
      </dgm:t>
    </dgm:pt>
    <dgm:pt modelId="{84B67376-79F7-4CBB-97F7-FFC92263773F}" type="parTrans" cxnId="{F51B57AA-BB37-4D58-B371-C7ADF4FF2811}">
      <dgm:prSet/>
      <dgm:spPr/>
      <dgm:t>
        <a:bodyPr/>
        <a:lstStyle/>
        <a:p>
          <a:endParaRPr lang="en-US"/>
        </a:p>
      </dgm:t>
    </dgm:pt>
    <dgm:pt modelId="{BE5D8F37-7B2D-4772-95ED-22514938D75D}" type="sibTrans" cxnId="{F51B57AA-BB37-4D58-B371-C7ADF4FF2811}">
      <dgm:prSet/>
      <dgm:spPr/>
      <dgm:t>
        <a:bodyPr/>
        <a:lstStyle/>
        <a:p>
          <a:endParaRPr lang="en-US"/>
        </a:p>
      </dgm:t>
    </dgm:pt>
    <dgm:pt modelId="{042753D0-BB6F-4952-BE1E-6A21E71EDA57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You will receive this magazine each month.</a:t>
          </a:r>
        </a:p>
      </dgm:t>
    </dgm:pt>
    <dgm:pt modelId="{8B87CDD3-11D2-427F-A2D8-B6A60C23E4E3}" type="parTrans" cxnId="{16F7717B-0D5C-4AC4-BD62-BDD4BF447E84}">
      <dgm:prSet/>
      <dgm:spPr/>
      <dgm:t>
        <a:bodyPr/>
        <a:lstStyle/>
        <a:p>
          <a:endParaRPr lang="en-US"/>
        </a:p>
      </dgm:t>
    </dgm:pt>
    <dgm:pt modelId="{EA505F96-3755-4077-983C-891CCF6487DC}" type="sibTrans" cxnId="{16F7717B-0D5C-4AC4-BD62-BDD4BF447E84}">
      <dgm:prSet/>
      <dgm:spPr/>
      <dgm:t>
        <a:bodyPr/>
        <a:lstStyle/>
        <a:p>
          <a:endParaRPr lang="en-US"/>
        </a:p>
      </dgm:t>
    </dgm:pt>
    <dgm:pt modelId="{EFA6B349-1394-4E50-A05C-1896219CB4FD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It contains news and activities of Rotary around the world and other interesting articles</a:t>
          </a:r>
          <a: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  <a:br>
            <a: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en-US" sz="14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0CD5DFC5-44C9-48AC-9B8A-CC1875919B60}" type="parTrans" cxnId="{75061A78-EBCF-4D23-B8CB-8EBF27E7D65D}">
      <dgm:prSet/>
      <dgm:spPr/>
      <dgm:t>
        <a:bodyPr/>
        <a:lstStyle/>
        <a:p>
          <a:endParaRPr lang="en-US"/>
        </a:p>
      </dgm:t>
    </dgm:pt>
    <dgm:pt modelId="{17F100B1-8B8F-47C8-BF8C-9826C243243E}" type="sibTrans" cxnId="{75061A78-EBCF-4D23-B8CB-8EBF27E7D65D}">
      <dgm:prSet/>
      <dgm:spPr/>
      <dgm:t>
        <a:bodyPr/>
        <a:lstStyle/>
        <a:p>
          <a:endParaRPr lang="en-US"/>
        </a:p>
      </dgm:t>
    </dgm:pt>
    <dgm:pt modelId="{B6ECC5EA-2111-474A-A8E2-051457E16812}">
      <dgm:prSet custT="1"/>
      <dgm:spPr/>
      <dgm:t>
        <a:bodyPr/>
        <a:lstStyle/>
        <a:p>
          <a:pPr algn="ctr"/>
          <a:r>
            <a:rPr lang="en-US" sz="2000"/>
            <a:t>Our club will also provide you</a:t>
          </a:r>
        </a:p>
      </dgm:t>
    </dgm:pt>
    <dgm:pt modelId="{2CADA4D3-7529-4F4A-8E52-178354D8FB6D}" type="parTrans" cxnId="{CE0AC8D3-A5E2-4A77-9A7A-C4FC2AC6C7E1}">
      <dgm:prSet/>
      <dgm:spPr/>
      <dgm:t>
        <a:bodyPr/>
        <a:lstStyle/>
        <a:p>
          <a:endParaRPr lang="en-US"/>
        </a:p>
      </dgm:t>
    </dgm:pt>
    <dgm:pt modelId="{ACAF87EE-EFCA-4397-894C-1BD55F3A5581}" type="sibTrans" cxnId="{CE0AC8D3-A5E2-4A77-9A7A-C4FC2AC6C7E1}">
      <dgm:prSet/>
      <dgm:spPr/>
      <dgm:t>
        <a:bodyPr/>
        <a:lstStyle/>
        <a:p>
          <a:endParaRPr lang="en-US"/>
        </a:p>
      </dgm:t>
    </dgm:pt>
    <dgm:pt modelId="{BAB015E2-1BD9-458B-BC6B-21857BDD8F39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 directory of the club members.</a:t>
          </a:r>
        </a:p>
      </dgm:t>
    </dgm:pt>
    <dgm:pt modelId="{233272A4-5171-4DD4-8EBE-4331F792A8B6}" type="parTrans" cxnId="{64E4BDBE-4D59-4A54-A6D7-C61733912CB7}">
      <dgm:prSet/>
      <dgm:spPr/>
      <dgm:t>
        <a:bodyPr/>
        <a:lstStyle/>
        <a:p>
          <a:endParaRPr lang="en-US"/>
        </a:p>
      </dgm:t>
    </dgm:pt>
    <dgm:pt modelId="{91243DE0-B73E-4589-8B8B-D39D0775A62A}" type="sibTrans" cxnId="{64E4BDBE-4D59-4A54-A6D7-C61733912CB7}">
      <dgm:prSet/>
      <dgm:spPr/>
      <dgm:t>
        <a:bodyPr/>
        <a:lstStyle/>
        <a:p>
          <a:endParaRPr lang="en-US"/>
        </a:p>
      </dgm:t>
    </dgm:pt>
    <dgm:pt modelId="{BA0906FC-44EE-441F-95C8-381816BAA84D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Access to our website (http://www.rotary-westchester.com/) which contains up-to-date information about our Club’s activities.</a:t>
          </a:r>
        </a:p>
      </dgm:t>
    </dgm:pt>
    <dgm:pt modelId="{581CDCFE-91C8-4D21-A77A-DECC05352E94}" type="parTrans" cxnId="{5A348023-A057-44F3-9AC4-88592629B70A}">
      <dgm:prSet/>
      <dgm:spPr/>
      <dgm:t>
        <a:bodyPr/>
        <a:lstStyle/>
        <a:p>
          <a:endParaRPr lang="en-US"/>
        </a:p>
      </dgm:t>
    </dgm:pt>
    <dgm:pt modelId="{232B9F34-62E0-4963-B03E-09F33C04D991}" type="sibTrans" cxnId="{5A348023-A057-44F3-9AC4-88592629B70A}">
      <dgm:prSet/>
      <dgm:spPr/>
      <dgm:t>
        <a:bodyPr/>
        <a:lstStyle/>
        <a:p>
          <a:endParaRPr lang="en-US"/>
        </a:p>
      </dgm:t>
    </dgm:pt>
    <dgm:pt modelId="{9413BC71-F25F-4E94-BD8F-F851DC3BCA65}">
      <dgm:prSet custT="1"/>
      <dgm:spPr/>
      <dgm:t>
        <a:bodyPr/>
        <a:lstStyle/>
        <a:p>
          <a:r>
            <a:rPr lang="en-US"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Friend our Facebook site (Westchester Rotary) for information about upcoming events and meetings.</a:t>
          </a:r>
        </a:p>
      </dgm:t>
    </dgm:pt>
    <dgm:pt modelId="{C1903377-B899-4EB3-8179-494776D9B5B8}" type="parTrans" cxnId="{7EA6711A-04F7-4D58-B52B-21D50DC6DFA0}">
      <dgm:prSet/>
      <dgm:spPr/>
      <dgm:t>
        <a:bodyPr/>
        <a:lstStyle/>
        <a:p>
          <a:endParaRPr lang="en-US"/>
        </a:p>
      </dgm:t>
    </dgm:pt>
    <dgm:pt modelId="{F9CEFCF8-966E-4B24-BABB-847D813B68F0}" type="sibTrans" cxnId="{7EA6711A-04F7-4D58-B52B-21D50DC6DFA0}">
      <dgm:prSet/>
      <dgm:spPr/>
      <dgm:t>
        <a:bodyPr/>
        <a:lstStyle/>
        <a:p>
          <a:endParaRPr lang="en-US"/>
        </a:p>
      </dgm:t>
    </dgm:pt>
    <dgm:pt modelId="{CF3C73B6-C3FA-4F5A-9B55-814DE0DAC322}" type="pres">
      <dgm:prSet presAssocID="{0774966E-4948-4A8A-9220-0FF0B9DB94F9}" presName="linear" presStyleCnt="0">
        <dgm:presLayoutVars>
          <dgm:dir/>
          <dgm:animLvl val="lvl"/>
          <dgm:resizeHandles val="exact"/>
        </dgm:presLayoutVars>
      </dgm:prSet>
      <dgm:spPr/>
    </dgm:pt>
    <dgm:pt modelId="{EAFFFA7C-A0E4-4BDA-9611-A60EF44C2A85}" type="pres">
      <dgm:prSet presAssocID="{95ADFF2D-D7A7-4AF9-9E13-409C2629FE12}" presName="parentLin" presStyleCnt="0"/>
      <dgm:spPr/>
    </dgm:pt>
    <dgm:pt modelId="{53DDB111-4E69-4F99-94D7-A8DC412834CE}" type="pres">
      <dgm:prSet presAssocID="{95ADFF2D-D7A7-4AF9-9E13-409C2629FE12}" presName="parentLeftMargin" presStyleLbl="node1" presStyleIdx="0" presStyleCnt="2"/>
      <dgm:spPr/>
    </dgm:pt>
    <dgm:pt modelId="{6CA4541C-CE10-4467-A87F-700DAAF0AFFD}" type="pres">
      <dgm:prSet presAssocID="{95ADFF2D-D7A7-4AF9-9E13-409C2629FE12}" presName="parentText" presStyleLbl="node1" presStyleIdx="0" presStyleCnt="2" custScaleX="169678" custScaleY="373997" custLinFactNeighborX="-63372" custLinFactNeighborY="-55482">
        <dgm:presLayoutVars>
          <dgm:chMax val="0"/>
          <dgm:bulletEnabled val="1"/>
        </dgm:presLayoutVars>
      </dgm:prSet>
      <dgm:spPr/>
    </dgm:pt>
    <dgm:pt modelId="{DA68B181-134C-4765-8EB1-FAC6711F0BAA}" type="pres">
      <dgm:prSet presAssocID="{95ADFF2D-D7A7-4AF9-9E13-409C2629FE12}" presName="negativeSpace" presStyleCnt="0"/>
      <dgm:spPr/>
    </dgm:pt>
    <dgm:pt modelId="{48D96579-9E9B-450B-8310-F2A198AFB39F}" type="pres">
      <dgm:prSet presAssocID="{95ADFF2D-D7A7-4AF9-9E13-409C2629FE12}" presName="childText" presStyleLbl="conFgAcc1" presStyleIdx="0" presStyleCnt="2" custLinFactNeighborX="288" custLinFactNeighborY="-10199">
        <dgm:presLayoutVars>
          <dgm:bulletEnabled val="1"/>
        </dgm:presLayoutVars>
      </dgm:prSet>
      <dgm:spPr/>
    </dgm:pt>
    <dgm:pt modelId="{31A15E92-375B-4660-8288-F195CBFADA31}" type="pres">
      <dgm:prSet presAssocID="{BE5D8F37-7B2D-4772-95ED-22514938D75D}" presName="spaceBetweenRectangles" presStyleCnt="0"/>
      <dgm:spPr/>
    </dgm:pt>
    <dgm:pt modelId="{7D9D6FC5-8CB5-4F5C-A35E-9D24AA3B98EA}" type="pres">
      <dgm:prSet presAssocID="{B6ECC5EA-2111-474A-A8E2-051457E16812}" presName="parentLin" presStyleCnt="0"/>
      <dgm:spPr/>
    </dgm:pt>
    <dgm:pt modelId="{1A1257F1-D21D-480F-8999-026A64820AB8}" type="pres">
      <dgm:prSet presAssocID="{B6ECC5EA-2111-474A-A8E2-051457E16812}" presName="parentLeftMargin" presStyleLbl="node1" presStyleIdx="0" presStyleCnt="2"/>
      <dgm:spPr/>
    </dgm:pt>
    <dgm:pt modelId="{01903D7F-81DD-449A-8E51-C43B4E49D7B5}" type="pres">
      <dgm:prSet presAssocID="{B6ECC5EA-2111-474A-A8E2-051457E16812}" presName="parentText" presStyleLbl="node1" presStyleIdx="1" presStyleCnt="2" custScaleX="101205" custLinFactX="6158" custLinFactNeighborX="100000" custLinFactNeighborY="-29591">
        <dgm:presLayoutVars>
          <dgm:chMax val="0"/>
          <dgm:bulletEnabled val="1"/>
        </dgm:presLayoutVars>
      </dgm:prSet>
      <dgm:spPr/>
    </dgm:pt>
    <dgm:pt modelId="{BC41311D-311E-49BC-A4FE-BB29B3E9A874}" type="pres">
      <dgm:prSet presAssocID="{B6ECC5EA-2111-474A-A8E2-051457E16812}" presName="negativeSpace" presStyleCnt="0"/>
      <dgm:spPr/>
    </dgm:pt>
    <dgm:pt modelId="{210CFEB1-8826-441D-BFAF-1A43A3C3209E}" type="pres">
      <dgm:prSet presAssocID="{B6ECC5EA-2111-474A-A8E2-051457E16812}" presName="childText" presStyleLbl="conFgAcc1" presStyleIdx="1" presStyleCnt="2" custScaleX="98098" custScaleY="141579" custLinFactNeighborX="-3" custLinFactNeighborY="87730">
        <dgm:presLayoutVars>
          <dgm:bulletEnabled val="1"/>
        </dgm:presLayoutVars>
      </dgm:prSet>
      <dgm:spPr/>
    </dgm:pt>
  </dgm:ptLst>
  <dgm:cxnLst>
    <dgm:cxn modelId="{D81E8912-7018-4CFB-8AD2-CAEB9B4FC394}" type="presOf" srcId="{BAB015E2-1BD9-458B-BC6B-21857BDD8F39}" destId="{210CFEB1-8826-441D-BFAF-1A43A3C3209E}" srcOrd="0" destOrd="0" presId="urn:microsoft.com/office/officeart/2005/8/layout/list1"/>
    <dgm:cxn modelId="{7EA6711A-04F7-4D58-B52B-21D50DC6DFA0}" srcId="{B6ECC5EA-2111-474A-A8E2-051457E16812}" destId="{9413BC71-F25F-4E94-BD8F-F851DC3BCA65}" srcOrd="2" destOrd="0" parTransId="{C1903377-B899-4EB3-8179-494776D9B5B8}" sibTransId="{F9CEFCF8-966E-4B24-BABB-847D813B68F0}"/>
    <dgm:cxn modelId="{5A348023-A057-44F3-9AC4-88592629B70A}" srcId="{B6ECC5EA-2111-474A-A8E2-051457E16812}" destId="{BA0906FC-44EE-441F-95C8-381816BAA84D}" srcOrd="1" destOrd="0" parTransId="{581CDCFE-91C8-4D21-A77A-DECC05352E94}" sibTransId="{232B9F34-62E0-4963-B03E-09F33C04D991}"/>
    <dgm:cxn modelId="{C7FB5B42-1E9E-4C32-8311-B25CB38E4261}" type="presOf" srcId="{EFA6B349-1394-4E50-A05C-1896219CB4FD}" destId="{48D96579-9E9B-450B-8310-F2A198AFB39F}" srcOrd="0" destOrd="1" presId="urn:microsoft.com/office/officeart/2005/8/layout/list1"/>
    <dgm:cxn modelId="{75061A78-EBCF-4D23-B8CB-8EBF27E7D65D}" srcId="{95ADFF2D-D7A7-4AF9-9E13-409C2629FE12}" destId="{EFA6B349-1394-4E50-A05C-1896219CB4FD}" srcOrd="1" destOrd="0" parTransId="{0CD5DFC5-44C9-48AC-9B8A-CC1875919B60}" sibTransId="{17F100B1-8B8F-47C8-BF8C-9826C243243E}"/>
    <dgm:cxn modelId="{16F7717B-0D5C-4AC4-BD62-BDD4BF447E84}" srcId="{95ADFF2D-D7A7-4AF9-9E13-409C2629FE12}" destId="{042753D0-BB6F-4952-BE1E-6A21E71EDA57}" srcOrd="0" destOrd="0" parTransId="{8B87CDD3-11D2-427F-A2D8-B6A60C23E4E3}" sibTransId="{EA505F96-3755-4077-983C-891CCF6487DC}"/>
    <dgm:cxn modelId="{FB411A93-D47E-492F-B096-F48E39F112CE}" type="presOf" srcId="{9413BC71-F25F-4E94-BD8F-F851DC3BCA65}" destId="{210CFEB1-8826-441D-BFAF-1A43A3C3209E}" srcOrd="0" destOrd="2" presId="urn:microsoft.com/office/officeart/2005/8/layout/list1"/>
    <dgm:cxn modelId="{43CD0595-E4ED-4F5B-A005-EDF9460890B7}" type="presOf" srcId="{0774966E-4948-4A8A-9220-0FF0B9DB94F9}" destId="{CF3C73B6-C3FA-4F5A-9B55-814DE0DAC322}" srcOrd="0" destOrd="0" presId="urn:microsoft.com/office/officeart/2005/8/layout/list1"/>
    <dgm:cxn modelId="{526EA89C-EB08-43D1-B89B-FB4CC0DC9BE1}" type="presOf" srcId="{95ADFF2D-D7A7-4AF9-9E13-409C2629FE12}" destId="{53DDB111-4E69-4F99-94D7-A8DC412834CE}" srcOrd="0" destOrd="0" presId="urn:microsoft.com/office/officeart/2005/8/layout/list1"/>
    <dgm:cxn modelId="{AEF2E69E-D4AF-45EC-83FB-7826E8FFFA4C}" type="presOf" srcId="{042753D0-BB6F-4952-BE1E-6A21E71EDA57}" destId="{48D96579-9E9B-450B-8310-F2A198AFB39F}" srcOrd="0" destOrd="0" presId="urn:microsoft.com/office/officeart/2005/8/layout/list1"/>
    <dgm:cxn modelId="{F51B57AA-BB37-4D58-B371-C7ADF4FF2811}" srcId="{0774966E-4948-4A8A-9220-0FF0B9DB94F9}" destId="{95ADFF2D-D7A7-4AF9-9E13-409C2629FE12}" srcOrd="0" destOrd="0" parTransId="{84B67376-79F7-4CBB-97F7-FFC92263773F}" sibTransId="{BE5D8F37-7B2D-4772-95ED-22514938D75D}"/>
    <dgm:cxn modelId="{A4D697B5-51ED-44D8-AF8C-E48C79E8DD35}" type="presOf" srcId="{95ADFF2D-D7A7-4AF9-9E13-409C2629FE12}" destId="{6CA4541C-CE10-4467-A87F-700DAAF0AFFD}" srcOrd="1" destOrd="0" presId="urn:microsoft.com/office/officeart/2005/8/layout/list1"/>
    <dgm:cxn modelId="{64E4BDBE-4D59-4A54-A6D7-C61733912CB7}" srcId="{B6ECC5EA-2111-474A-A8E2-051457E16812}" destId="{BAB015E2-1BD9-458B-BC6B-21857BDD8F39}" srcOrd="0" destOrd="0" parTransId="{233272A4-5171-4DD4-8EBE-4331F792A8B6}" sibTransId="{91243DE0-B73E-4589-8B8B-D39D0775A62A}"/>
    <dgm:cxn modelId="{CE0AC8D3-A5E2-4A77-9A7A-C4FC2AC6C7E1}" srcId="{0774966E-4948-4A8A-9220-0FF0B9DB94F9}" destId="{B6ECC5EA-2111-474A-A8E2-051457E16812}" srcOrd="1" destOrd="0" parTransId="{2CADA4D3-7529-4F4A-8E52-178354D8FB6D}" sibTransId="{ACAF87EE-EFCA-4397-894C-1BD55F3A5581}"/>
    <dgm:cxn modelId="{862199F8-989F-4D93-97B9-1B28CF212C8A}" type="presOf" srcId="{BA0906FC-44EE-441F-95C8-381816BAA84D}" destId="{210CFEB1-8826-441D-BFAF-1A43A3C3209E}" srcOrd="0" destOrd="1" presId="urn:microsoft.com/office/officeart/2005/8/layout/list1"/>
    <dgm:cxn modelId="{E2AAF7FD-1D37-40F0-9C33-FABFF5A71979}" type="presOf" srcId="{B6ECC5EA-2111-474A-A8E2-051457E16812}" destId="{01903D7F-81DD-449A-8E51-C43B4E49D7B5}" srcOrd="1" destOrd="0" presId="urn:microsoft.com/office/officeart/2005/8/layout/list1"/>
    <dgm:cxn modelId="{CEF476FF-2E19-40A9-B71D-752A76F59020}" type="presOf" srcId="{B6ECC5EA-2111-474A-A8E2-051457E16812}" destId="{1A1257F1-D21D-480F-8999-026A64820AB8}" srcOrd="0" destOrd="0" presId="urn:microsoft.com/office/officeart/2005/8/layout/list1"/>
    <dgm:cxn modelId="{F33004A2-4577-4B29-9E4F-07C266FC8614}" type="presParOf" srcId="{CF3C73B6-C3FA-4F5A-9B55-814DE0DAC322}" destId="{EAFFFA7C-A0E4-4BDA-9611-A60EF44C2A85}" srcOrd="0" destOrd="0" presId="urn:microsoft.com/office/officeart/2005/8/layout/list1"/>
    <dgm:cxn modelId="{53EB5DA4-34E0-4880-AA57-2C9F3BD48E24}" type="presParOf" srcId="{EAFFFA7C-A0E4-4BDA-9611-A60EF44C2A85}" destId="{53DDB111-4E69-4F99-94D7-A8DC412834CE}" srcOrd="0" destOrd="0" presId="urn:microsoft.com/office/officeart/2005/8/layout/list1"/>
    <dgm:cxn modelId="{D621FDFD-374A-4649-92DC-B62F108ED83E}" type="presParOf" srcId="{EAFFFA7C-A0E4-4BDA-9611-A60EF44C2A85}" destId="{6CA4541C-CE10-4467-A87F-700DAAF0AFFD}" srcOrd="1" destOrd="0" presId="urn:microsoft.com/office/officeart/2005/8/layout/list1"/>
    <dgm:cxn modelId="{5B439A1C-B19D-4ED6-90F8-9306F53336E1}" type="presParOf" srcId="{CF3C73B6-C3FA-4F5A-9B55-814DE0DAC322}" destId="{DA68B181-134C-4765-8EB1-FAC6711F0BAA}" srcOrd="1" destOrd="0" presId="urn:microsoft.com/office/officeart/2005/8/layout/list1"/>
    <dgm:cxn modelId="{361F8619-0B7D-4BDC-83BF-22FAF5E2933B}" type="presParOf" srcId="{CF3C73B6-C3FA-4F5A-9B55-814DE0DAC322}" destId="{48D96579-9E9B-450B-8310-F2A198AFB39F}" srcOrd="2" destOrd="0" presId="urn:microsoft.com/office/officeart/2005/8/layout/list1"/>
    <dgm:cxn modelId="{9682DC8E-9063-49B3-B33C-8C1BEC71F374}" type="presParOf" srcId="{CF3C73B6-C3FA-4F5A-9B55-814DE0DAC322}" destId="{31A15E92-375B-4660-8288-F195CBFADA31}" srcOrd="3" destOrd="0" presId="urn:microsoft.com/office/officeart/2005/8/layout/list1"/>
    <dgm:cxn modelId="{9D723A3B-DCEB-42D1-9814-3D6BE97F3D2E}" type="presParOf" srcId="{CF3C73B6-C3FA-4F5A-9B55-814DE0DAC322}" destId="{7D9D6FC5-8CB5-4F5C-A35E-9D24AA3B98EA}" srcOrd="4" destOrd="0" presId="urn:microsoft.com/office/officeart/2005/8/layout/list1"/>
    <dgm:cxn modelId="{7F4E658A-52CA-47C1-A946-4833749E59F1}" type="presParOf" srcId="{7D9D6FC5-8CB5-4F5C-A35E-9D24AA3B98EA}" destId="{1A1257F1-D21D-480F-8999-026A64820AB8}" srcOrd="0" destOrd="0" presId="urn:microsoft.com/office/officeart/2005/8/layout/list1"/>
    <dgm:cxn modelId="{8382E03F-EDF7-478F-8321-CCECB98FAD6B}" type="presParOf" srcId="{7D9D6FC5-8CB5-4F5C-A35E-9D24AA3B98EA}" destId="{01903D7F-81DD-449A-8E51-C43B4E49D7B5}" srcOrd="1" destOrd="0" presId="urn:microsoft.com/office/officeart/2005/8/layout/list1"/>
    <dgm:cxn modelId="{7FA85AED-C53F-4C9A-9338-15D5324E0B37}" type="presParOf" srcId="{CF3C73B6-C3FA-4F5A-9B55-814DE0DAC322}" destId="{BC41311D-311E-49BC-A4FE-BB29B3E9A874}" srcOrd="5" destOrd="0" presId="urn:microsoft.com/office/officeart/2005/8/layout/list1"/>
    <dgm:cxn modelId="{856867E8-BF50-4F4C-910A-8A84605D43F6}" type="presParOf" srcId="{CF3C73B6-C3FA-4F5A-9B55-814DE0DAC322}" destId="{210CFEB1-8826-441D-BFAF-1A43A3C3209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9B10B5-1299-4D05-8571-9E153FD1169E}" type="doc">
      <dgm:prSet loTypeId="urn:microsoft.com/office/officeart/2005/8/layout/default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1982DF4-CCD5-46A7-BD0E-0FE4DF2AFFEF}">
      <dgm:prSet custT="1"/>
      <dgm:spPr/>
      <dgm:t>
        <a:bodyPr/>
        <a:lstStyle/>
        <a:p>
          <a:r>
            <a:rPr lang="en-US" sz="2400"/>
            <a:t>Become active in Club meetings and social activities</a:t>
          </a:r>
          <a:br>
            <a:rPr lang="en-US" sz="2400"/>
          </a:br>
          <a:endParaRPr lang="en-US" sz="2400"/>
        </a:p>
      </dgm:t>
    </dgm:pt>
    <dgm:pt modelId="{2925E439-5331-4113-862E-DF2126E1BF85}" type="parTrans" cxnId="{8B61CEB7-6F8B-4F27-BD83-026491A24956}">
      <dgm:prSet/>
      <dgm:spPr/>
      <dgm:t>
        <a:bodyPr/>
        <a:lstStyle/>
        <a:p>
          <a:endParaRPr lang="en-US" sz="2800"/>
        </a:p>
      </dgm:t>
    </dgm:pt>
    <dgm:pt modelId="{0CAE6EAF-5315-4C31-B150-4D2D8B2FAF49}" type="sibTrans" cxnId="{8B61CEB7-6F8B-4F27-BD83-026491A24956}">
      <dgm:prSet/>
      <dgm:spPr/>
      <dgm:t>
        <a:bodyPr/>
        <a:lstStyle/>
        <a:p>
          <a:endParaRPr lang="en-US" sz="2800"/>
        </a:p>
      </dgm:t>
    </dgm:pt>
    <dgm:pt modelId="{A43A47DF-909D-44C3-8BC2-89735BC5238B}">
      <dgm:prSet custT="1"/>
      <dgm:spPr/>
      <dgm:t>
        <a:bodyPr/>
        <a:lstStyle/>
        <a:p>
          <a:r>
            <a:rPr lang="en-US" sz="2400"/>
            <a:t>Volunteer for projects</a:t>
          </a:r>
          <a:br>
            <a:rPr lang="en-US" sz="2400"/>
          </a:br>
          <a:endParaRPr lang="en-US" sz="2400"/>
        </a:p>
      </dgm:t>
    </dgm:pt>
    <dgm:pt modelId="{F43993A9-4484-44DE-9824-E62E53AC0EF7}" type="parTrans" cxnId="{AE1C8043-FBE9-4FAD-901D-1C9D14F39DF6}">
      <dgm:prSet/>
      <dgm:spPr/>
      <dgm:t>
        <a:bodyPr/>
        <a:lstStyle/>
        <a:p>
          <a:endParaRPr lang="en-US" sz="2800"/>
        </a:p>
      </dgm:t>
    </dgm:pt>
    <dgm:pt modelId="{C93E56C2-6EB5-40B8-87EE-90A4760129AB}" type="sibTrans" cxnId="{AE1C8043-FBE9-4FAD-901D-1C9D14F39DF6}">
      <dgm:prSet/>
      <dgm:spPr/>
      <dgm:t>
        <a:bodyPr/>
        <a:lstStyle/>
        <a:p>
          <a:endParaRPr lang="en-US" sz="2800"/>
        </a:p>
      </dgm:t>
    </dgm:pt>
    <dgm:pt modelId="{F7AE85F7-A434-4A9F-9656-5EFC4AC29D5B}">
      <dgm:prSet custT="1"/>
      <dgm:spPr/>
      <dgm:t>
        <a:bodyPr/>
        <a:lstStyle/>
        <a:p>
          <a:r>
            <a:rPr lang="en-US" sz="2400" dirty="0"/>
            <a:t>Become active on a committee</a:t>
          </a:r>
        </a:p>
      </dgm:t>
    </dgm:pt>
    <dgm:pt modelId="{30C3D659-174F-4129-A1D4-4E8028D7A63A}" type="parTrans" cxnId="{8F3040E0-9013-4C4D-98DA-171B3BD018C8}">
      <dgm:prSet/>
      <dgm:spPr/>
      <dgm:t>
        <a:bodyPr/>
        <a:lstStyle/>
        <a:p>
          <a:endParaRPr lang="en-US" sz="2800"/>
        </a:p>
      </dgm:t>
    </dgm:pt>
    <dgm:pt modelId="{6320C7B2-1B5C-4828-BB27-799CCBF92D76}" type="sibTrans" cxnId="{8F3040E0-9013-4C4D-98DA-171B3BD018C8}">
      <dgm:prSet/>
      <dgm:spPr/>
      <dgm:t>
        <a:bodyPr/>
        <a:lstStyle/>
        <a:p>
          <a:endParaRPr lang="en-US" sz="2800"/>
        </a:p>
      </dgm:t>
    </dgm:pt>
    <dgm:pt modelId="{CB58AA01-55C9-4566-B894-C5CE2E37359E}">
      <dgm:prSet custT="1"/>
      <dgm:spPr/>
      <dgm:t>
        <a:bodyPr/>
        <a:lstStyle/>
        <a:p>
          <a:r>
            <a:rPr lang="en-US" sz="2400"/>
            <a:t>Visit other Rotary Clubs when you travel or miss a meeting</a:t>
          </a:r>
          <a:br>
            <a:rPr lang="en-US" sz="2400"/>
          </a:br>
          <a:endParaRPr lang="en-US" sz="2400"/>
        </a:p>
      </dgm:t>
    </dgm:pt>
    <dgm:pt modelId="{8D61D698-B567-43C0-A351-A5C303D685DF}" type="parTrans" cxnId="{BAE347F9-8C2F-44E0-BA7C-176423579E98}">
      <dgm:prSet/>
      <dgm:spPr/>
      <dgm:t>
        <a:bodyPr/>
        <a:lstStyle/>
        <a:p>
          <a:endParaRPr lang="en-US" sz="2800"/>
        </a:p>
      </dgm:t>
    </dgm:pt>
    <dgm:pt modelId="{0BAE3F53-5B59-4512-8AAF-A6BA4BF25958}" type="sibTrans" cxnId="{BAE347F9-8C2F-44E0-BA7C-176423579E98}">
      <dgm:prSet/>
      <dgm:spPr/>
      <dgm:t>
        <a:bodyPr/>
        <a:lstStyle/>
        <a:p>
          <a:endParaRPr lang="en-US" sz="2800"/>
        </a:p>
      </dgm:t>
    </dgm:pt>
    <dgm:pt modelId="{471B3BCC-7D99-4611-B588-D08D3192F7A8}">
      <dgm:prSet custT="1"/>
      <dgm:spPr/>
      <dgm:t>
        <a:bodyPr/>
        <a:lstStyle/>
        <a:p>
          <a:r>
            <a:rPr lang="en-US" sz="2400" dirty="0"/>
            <a:t>Attend and participate in District Events</a:t>
          </a:r>
        </a:p>
      </dgm:t>
    </dgm:pt>
    <dgm:pt modelId="{297A5AAA-2BFB-45A2-8626-85E0FDFA0F18}" type="parTrans" cxnId="{3FAA3439-3145-406D-BC97-689B87E5991B}">
      <dgm:prSet/>
      <dgm:spPr/>
      <dgm:t>
        <a:bodyPr/>
        <a:lstStyle/>
        <a:p>
          <a:endParaRPr lang="en-US" sz="2800"/>
        </a:p>
      </dgm:t>
    </dgm:pt>
    <dgm:pt modelId="{C6A40A04-1A06-4FCA-A572-C188FAAA9F1D}" type="sibTrans" cxnId="{3FAA3439-3145-406D-BC97-689B87E5991B}">
      <dgm:prSet/>
      <dgm:spPr/>
      <dgm:t>
        <a:bodyPr/>
        <a:lstStyle/>
        <a:p>
          <a:endParaRPr lang="en-US" sz="2800"/>
        </a:p>
      </dgm:t>
    </dgm:pt>
    <dgm:pt modelId="{D57B25D0-D8DE-4157-8CE5-E0A00EFCB7B1}">
      <dgm:prSet custT="1"/>
      <dgm:spPr/>
      <dgm:t>
        <a:bodyPr/>
        <a:lstStyle/>
        <a:p>
          <a:r>
            <a:rPr lang="en-US" sz="2400"/>
            <a:t>Invite friends and business associates to join Rotary</a:t>
          </a:r>
        </a:p>
      </dgm:t>
    </dgm:pt>
    <dgm:pt modelId="{E61FCF85-2FEA-4F63-9E41-F046308072FD}" type="parTrans" cxnId="{9F2CE1AF-A5BC-4019-87EF-C0EC139619DF}">
      <dgm:prSet/>
      <dgm:spPr/>
      <dgm:t>
        <a:bodyPr/>
        <a:lstStyle/>
        <a:p>
          <a:endParaRPr lang="en-US" sz="2800"/>
        </a:p>
      </dgm:t>
    </dgm:pt>
    <dgm:pt modelId="{5E569B5A-CDD1-4982-ACE0-83858032986C}" type="sibTrans" cxnId="{9F2CE1AF-A5BC-4019-87EF-C0EC139619DF}">
      <dgm:prSet/>
      <dgm:spPr/>
      <dgm:t>
        <a:bodyPr/>
        <a:lstStyle/>
        <a:p>
          <a:endParaRPr lang="en-US" sz="2800"/>
        </a:p>
      </dgm:t>
    </dgm:pt>
    <dgm:pt modelId="{36F8DA57-D975-4EB8-842F-4E34470BBE92}" type="pres">
      <dgm:prSet presAssocID="{9A9B10B5-1299-4D05-8571-9E153FD1169E}" presName="diagram" presStyleCnt="0">
        <dgm:presLayoutVars>
          <dgm:dir/>
          <dgm:resizeHandles val="exact"/>
        </dgm:presLayoutVars>
      </dgm:prSet>
      <dgm:spPr/>
    </dgm:pt>
    <dgm:pt modelId="{E26B4A6B-835B-415A-9C23-4D28B67B4BDB}" type="pres">
      <dgm:prSet presAssocID="{B1982DF4-CCD5-46A7-BD0E-0FE4DF2AFFEF}" presName="node" presStyleLbl="node1" presStyleIdx="0" presStyleCnt="6">
        <dgm:presLayoutVars>
          <dgm:bulletEnabled val="1"/>
        </dgm:presLayoutVars>
      </dgm:prSet>
      <dgm:spPr/>
    </dgm:pt>
    <dgm:pt modelId="{4876D9B2-B4E1-4F72-9532-0F952D2D54A8}" type="pres">
      <dgm:prSet presAssocID="{0CAE6EAF-5315-4C31-B150-4D2D8B2FAF49}" presName="sibTrans" presStyleCnt="0"/>
      <dgm:spPr/>
    </dgm:pt>
    <dgm:pt modelId="{2959CE08-B2BE-497F-89D6-45E5A5D564EC}" type="pres">
      <dgm:prSet presAssocID="{A43A47DF-909D-44C3-8BC2-89735BC5238B}" presName="node" presStyleLbl="node1" presStyleIdx="1" presStyleCnt="6">
        <dgm:presLayoutVars>
          <dgm:bulletEnabled val="1"/>
        </dgm:presLayoutVars>
      </dgm:prSet>
      <dgm:spPr/>
    </dgm:pt>
    <dgm:pt modelId="{9B7BB3ED-1DE0-4422-B0B8-F8CD1949C319}" type="pres">
      <dgm:prSet presAssocID="{C93E56C2-6EB5-40B8-87EE-90A4760129AB}" presName="sibTrans" presStyleCnt="0"/>
      <dgm:spPr/>
    </dgm:pt>
    <dgm:pt modelId="{7CC9D023-D59B-4D8D-A753-835638F3AC74}" type="pres">
      <dgm:prSet presAssocID="{F7AE85F7-A434-4A9F-9656-5EFC4AC29D5B}" presName="node" presStyleLbl="node1" presStyleIdx="2" presStyleCnt="6">
        <dgm:presLayoutVars>
          <dgm:bulletEnabled val="1"/>
        </dgm:presLayoutVars>
      </dgm:prSet>
      <dgm:spPr/>
    </dgm:pt>
    <dgm:pt modelId="{6F3ED3D1-48E0-4A4C-B89F-3C29E61ACE44}" type="pres">
      <dgm:prSet presAssocID="{6320C7B2-1B5C-4828-BB27-799CCBF92D76}" presName="sibTrans" presStyleCnt="0"/>
      <dgm:spPr/>
    </dgm:pt>
    <dgm:pt modelId="{80C8FA4C-EF81-4CE4-9856-A1128CAC8F2D}" type="pres">
      <dgm:prSet presAssocID="{CB58AA01-55C9-4566-B894-C5CE2E37359E}" presName="node" presStyleLbl="node1" presStyleIdx="3" presStyleCnt="6">
        <dgm:presLayoutVars>
          <dgm:bulletEnabled val="1"/>
        </dgm:presLayoutVars>
      </dgm:prSet>
      <dgm:spPr/>
    </dgm:pt>
    <dgm:pt modelId="{0EF917FD-6CE8-409A-BE59-0CDC3A12C96A}" type="pres">
      <dgm:prSet presAssocID="{0BAE3F53-5B59-4512-8AAF-A6BA4BF25958}" presName="sibTrans" presStyleCnt="0"/>
      <dgm:spPr/>
    </dgm:pt>
    <dgm:pt modelId="{68EB3F3C-214A-4267-A7D8-E3C49F5492A1}" type="pres">
      <dgm:prSet presAssocID="{471B3BCC-7D99-4611-B588-D08D3192F7A8}" presName="node" presStyleLbl="node1" presStyleIdx="4" presStyleCnt="6">
        <dgm:presLayoutVars>
          <dgm:bulletEnabled val="1"/>
        </dgm:presLayoutVars>
      </dgm:prSet>
      <dgm:spPr/>
    </dgm:pt>
    <dgm:pt modelId="{5A1297BF-D3D4-472A-A67E-C94DFFBE22FA}" type="pres">
      <dgm:prSet presAssocID="{C6A40A04-1A06-4FCA-A572-C188FAAA9F1D}" presName="sibTrans" presStyleCnt="0"/>
      <dgm:spPr/>
    </dgm:pt>
    <dgm:pt modelId="{454F2CCE-6770-481F-9B3E-7FEB9984AB2C}" type="pres">
      <dgm:prSet presAssocID="{D57B25D0-D8DE-4157-8CE5-E0A00EFCB7B1}" presName="node" presStyleLbl="node1" presStyleIdx="5" presStyleCnt="6">
        <dgm:presLayoutVars>
          <dgm:bulletEnabled val="1"/>
        </dgm:presLayoutVars>
      </dgm:prSet>
      <dgm:spPr/>
    </dgm:pt>
  </dgm:ptLst>
  <dgm:cxnLst>
    <dgm:cxn modelId="{3FAA3439-3145-406D-BC97-689B87E5991B}" srcId="{9A9B10B5-1299-4D05-8571-9E153FD1169E}" destId="{471B3BCC-7D99-4611-B588-D08D3192F7A8}" srcOrd="4" destOrd="0" parTransId="{297A5AAA-2BFB-45A2-8626-85E0FDFA0F18}" sibTransId="{C6A40A04-1A06-4FCA-A572-C188FAAA9F1D}"/>
    <dgm:cxn modelId="{AE1C8043-FBE9-4FAD-901D-1C9D14F39DF6}" srcId="{9A9B10B5-1299-4D05-8571-9E153FD1169E}" destId="{A43A47DF-909D-44C3-8BC2-89735BC5238B}" srcOrd="1" destOrd="0" parTransId="{F43993A9-4484-44DE-9824-E62E53AC0EF7}" sibTransId="{C93E56C2-6EB5-40B8-87EE-90A4760129AB}"/>
    <dgm:cxn modelId="{0870F969-E7B5-478C-9CC8-0782D60FD052}" type="presOf" srcId="{F7AE85F7-A434-4A9F-9656-5EFC4AC29D5B}" destId="{7CC9D023-D59B-4D8D-A753-835638F3AC74}" srcOrd="0" destOrd="0" presId="urn:microsoft.com/office/officeart/2005/8/layout/default"/>
    <dgm:cxn modelId="{A7451F4E-A638-4362-8982-E2CD31B88561}" type="presOf" srcId="{A43A47DF-909D-44C3-8BC2-89735BC5238B}" destId="{2959CE08-B2BE-497F-89D6-45E5A5D564EC}" srcOrd="0" destOrd="0" presId="urn:microsoft.com/office/officeart/2005/8/layout/default"/>
    <dgm:cxn modelId="{88C3E853-1423-4D40-B2B9-E2899975DA42}" type="presOf" srcId="{CB58AA01-55C9-4566-B894-C5CE2E37359E}" destId="{80C8FA4C-EF81-4CE4-9856-A1128CAC8F2D}" srcOrd="0" destOrd="0" presId="urn:microsoft.com/office/officeart/2005/8/layout/default"/>
    <dgm:cxn modelId="{358A1D55-93EC-42B1-AE22-F1CE7B93FF6B}" type="presOf" srcId="{B1982DF4-CCD5-46A7-BD0E-0FE4DF2AFFEF}" destId="{E26B4A6B-835B-415A-9C23-4D28B67B4BDB}" srcOrd="0" destOrd="0" presId="urn:microsoft.com/office/officeart/2005/8/layout/default"/>
    <dgm:cxn modelId="{B1EB9658-5FB3-4947-947F-6AE302309D68}" type="presOf" srcId="{D57B25D0-D8DE-4157-8CE5-E0A00EFCB7B1}" destId="{454F2CCE-6770-481F-9B3E-7FEB9984AB2C}" srcOrd="0" destOrd="0" presId="urn:microsoft.com/office/officeart/2005/8/layout/default"/>
    <dgm:cxn modelId="{9F2CE1AF-A5BC-4019-87EF-C0EC139619DF}" srcId="{9A9B10B5-1299-4D05-8571-9E153FD1169E}" destId="{D57B25D0-D8DE-4157-8CE5-E0A00EFCB7B1}" srcOrd="5" destOrd="0" parTransId="{E61FCF85-2FEA-4F63-9E41-F046308072FD}" sibTransId="{5E569B5A-CDD1-4982-ACE0-83858032986C}"/>
    <dgm:cxn modelId="{A4290CB4-3C0C-4BCB-AB62-1F18D7718256}" type="presOf" srcId="{471B3BCC-7D99-4611-B588-D08D3192F7A8}" destId="{68EB3F3C-214A-4267-A7D8-E3C49F5492A1}" srcOrd="0" destOrd="0" presId="urn:microsoft.com/office/officeart/2005/8/layout/default"/>
    <dgm:cxn modelId="{8B61CEB7-6F8B-4F27-BD83-026491A24956}" srcId="{9A9B10B5-1299-4D05-8571-9E153FD1169E}" destId="{B1982DF4-CCD5-46A7-BD0E-0FE4DF2AFFEF}" srcOrd="0" destOrd="0" parTransId="{2925E439-5331-4113-862E-DF2126E1BF85}" sibTransId="{0CAE6EAF-5315-4C31-B150-4D2D8B2FAF49}"/>
    <dgm:cxn modelId="{8F3040E0-9013-4C4D-98DA-171B3BD018C8}" srcId="{9A9B10B5-1299-4D05-8571-9E153FD1169E}" destId="{F7AE85F7-A434-4A9F-9656-5EFC4AC29D5B}" srcOrd="2" destOrd="0" parTransId="{30C3D659-174F-4129-A1D4-4E8028D7A63A}" sibTransId="{6320C7B2-1B5C-4828-BB27-799CCBF92D76}"/>
    <dgm:cxn modelId="{51A1C1F5-151A-4405-81D2-79D807A351A4}" type="presOf" srcId="{9A9B10B5-1299-4D05-8571-9E153FD1169E}" destId="{36F8DA57-D975-4EB8-842F-4E34470BBE92}" srcOrd="0" destOrd="0" presId="urn:microsoft.com/office/officeart/2005/8/layout/default"/>
    <dgm:cxn modelId="{BAE347F9-8C2F-44E0-BA7C-176423579E98}" srcId="{9A9B10B5-1299-4D05-8571-9E153FD1169E}" destId="{CB58AA01-55C9-4566-B894-C5CE2E37359E}" srcOrd="3" destOrd="0" parTransId="{8D61D698-B567-43C0-A351-A5C303D685DF}" sibTransId="{0BAE3F53-5B59-4512-8AAF-A6BA4BF25958}"/>
    <dgm:cxn modelId="{C30D5313-43B9-413A-ADC5-908CC1E84FD0}" type="presParOf" srcId="{36F8DA57-D975-4EB8-842F-4E34470BBE92}" destId="{E26B4A6B-835B-415A-9C23-4D28B67B4BDB}" srcOrd="0" destOrd="0" presId="urn:microsoft.com/office/officeart/2005/8/layout/default"/>
    <dgm:cxn modelId="{512AF6B5-1DF9-40ED-9A5E-CBF93BAC97A1}" type="presParOf" srcId="{36F8DA57-D975-4EB8-842F-4E34470BBE92}" destId="{4876D9B2-B4E1-4F72-9532-0F952D2D54A8}" srcOrd="1" destOrd="0" presId="urn:microsoft.com/office/officeart/2005/8/layout/default"/>
    <dgm:cxn modelId="{C7B13078-43B4-4B48-893E-7B3E3E1EA0DC}" type="presParOf" srcId="{36F8DA57-D975-4EB8-842F-4E34470BBE92}" destId="{2959CE08-B2BE-497F-89D6-45E5A5D564EC}" srcOrd="2" destOrd="0" presId="urn:microsoft.com/office/officeart/2005/8/layout/default"/>
    <dgm:cxn modelId="{D7E21758-6253-4701-B8E1-388E59B97C2A}" type="presParOf" srcId="{36F8DA57-D975-4EB8-842F-4E34470BBE92}" destId="{9B7BB3ED-1DE0-4422-B0B8-F8CD1949C319}" srcOrd="3" destOrd="0" presId="urn:microsoft.com/office/officeart/2005/8/layout/default"/>
    <dgm:cxn modelId="{F3D91D7F-EA29-4BEC-B135-2633F6B6C2AB}" type="presParOf" srcId="{36F8DA57-D975-4EB8-842F-4E34470BBE92}" destId="{7CC9D023-D59B-4D8D-A753-835638F3AC74}" srcOrd="4" destOrd="0" presId="urn:microsoft.com/office/officeart/2005/8/layout/default"/>
    <dgm:cxn modelId="{FBA42191-C4DB-4463-BE76-55F602F79115}" type="presParOf" srcId="{36F8DA57-D975-4EB8-842F-4E34470BBE92}" destId="{6F3ED3D1-48E0-4A4C-B89F-3C29E61ACE44}" srcOrd="5" destOrd="0" presId="urn:microsoft.com/office/officeart/2005/8/layout/default"/>
    <dgm:cxn modelId="{07B90D83-7256-443A-9E0B-520C5E2C6102}" type="presParOf" srcId="{36F8DA57-D975-4EB8-842F-4E34470BBE92}" destId="{80C8FA4C-EF81-4CE4-9856-A1128CAC8F2D}" srcOrd="6" destOrd="0" presId="urn:microsoft.com/office/officeart/2005/8/layout/default"/>
    <dgm:cxn modelId="{6AE2AA7C-33C8-4DFF-B52F-F3E83C512DC3}" type="presParOf" srcId="{36F8DA57-D975-4EB8-842F-4E34470BBE92}" destId="{0EF917FD-6CE8-409A-BE59-0CDC3A12C96A}" srcOrd="7" destOrd="0" presId="urn:microsoft.com/office/officeart/2005/8/layout/default"/>
    <dgm:cxn modelId="{C4163A43-6FDA-411B-9386-2A6550E4D48F}" type="presParOf" srcId="{36F8DA57-D975-4EB8-842F-4E34470BBE92}" destId="{68EB3F3C-214A-4267-A7D8-E3C49F5492A1}" srcOrd="8" destOrd="0" presId="urn:microsoft.com/office/officeart/2005/8/layout/default"/>
    <dgm:cxn modelId="{44BE442B-A1B4-4A98-8E18-1136C72FF0B3}" type="presParOf" srcId="{36F8DA57-D975-4EB8-842F-4E34470BBE92}" destId="{5A1297BF-D3D4-472A-A67E-C94DFFBE22FA}" srcOrd="9" destOrd="0" presId="urn:microsoft.com/office/officeart/2005/8/layout/default"/>
    <dgm:cxn modelId="{A2266CA7-A1B6-4A75-9DC8-2C2F3756702D}" type="presParOf" srcId="{36F8DA57-D975-4EB8-842F-4E34470BBE92}" destId="{454F2CCE-6770-481F-9B3E-7FEB9984AB2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7F15F1-C9C7-4D0B-981A-F66AEA4C5378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3163B0D-EAA9-44D5-A394-E750F33FDDA0}">
      <dgm:prSet/>
      <dgm:spPr/>
      <dgm:t>
        <a:bodyPr/>
        <a:lstStyle/>
        <a:p>
          <a:r>
            <a:rPr lang="en-US" dirty="0"/>
            <a:t>Our Club’s  Past/Recent Service Projects</a:t>
          </a:r>
        </a:p>
      </dgm:t>
    </dgm:pt>
    <dgm:pt modelId="{8EB72D87-0B04-4D61-9CE6-13D42F4A73B8}" type="parTrans" cxnId="{67EB3595-2EF7-4011-803C-F7B08F286C2B}">
      <dgm:prSet/>
      <dgm:spPr/>
      <dgm:t>
        <a:bodyPr/>
        <a:lstStyle/>
        <a:p>
          <a:endParaRPr lang="en-US"/>
        </a:p>
      </dgm:t>
    </dgm:pt>
    <dgm:pt modelId="{BDEACE9B-6CAB-41D9-80BB-D3DD3664E174}" type="sibTrans" cxnId="{67EB3595-2EF7-4011-803C-F7B08F286C2B}">
      <dgm:prSet/>
      <dgm:spPr/>
      <dgm:t>
        <a:bodyPr/>
        <a:lstStyle/>
        <a:p>
          <a:endParaRPr lang="en-US"/>
        </a:p>
      </dgm:t>
    </dgm:pt>
    <dgm:pt modelId="{402EBBB5-DEC5-4236-8CA9-300D9628604B}">
      <dgm:prSet/>
      <dgm:spPr/>
      <dgm:t>
        <a:bodyPr/>
        <a:lstStyle/>
        <a:p>
          <a:r>
            <a:rPr lang="en-US" dirty="0"/>
            <a:t>Extreme Home Makeover (every other year)</a:t>
          </a:r>
        </a:p>
      </dgm:t>
    </dgm:pt>
    <dgm:pt modelId="{E3A6E9F6-6D41-4D1C-9F73-B125681744FF}" type="parTrans" cxnId="{4EB54DFE-9D73-4DA6-A1F7-1C6E5ACF31E1}">
      <dgm:prSet/>
      <dgm:spPr/>
      <dgm:t>
        <a:bodyPr/>
        <a:lstStyle/>
        <a:p>
          <a:endParaRPr lang="en-US"/>
        </a:p>
      </dgm:t>
    </dgm:pt>
    <dgm:pt modelId="{EE0CD087-43EB-462C-A0BD-D51E299EBB46}" type="sibTrans" cxnId="{4EB54DFE-9D73-4DA6-A1F7-1C6E5ACF31E1}">
      <dgm:prSet/>
      <dgm:spPr/>
      <dgm:t>
        <a:bodyPr/>
        <a:lstStyle/>
        <a:p>
          <a:endParaRPr lang="en-US"/>
        </a:p>
      </dgm:t>
    </dgm:pt>
    <dgm:pt modelId="{512DADC7-94C6-441E-BEFD-7353643384EC}">
      <dgm:prSet/>
      <dgm:spPr/>
      <dgm:t>
        <a:bodyPr/>
        <a:lstStyle/>
        <a:p>
          <a:r>
            <a:rPr lang="en-US"/>
            <a:t>Human Trafficking Prevention Initiatives</a:t>
          </a:r>
        </a:p>
      </dgm:t>
    </dgm:pt>
    <dgm:pt modelId="{63599283-6AF5-4BAC-942D-3B549DF98756}" type="parTrans" cxnId="{5F597E05-1E6C-4F8F-B4CD-74339D6F7549}">
      <dgm:prSet/>
      <dgm:spPr/>
      <dgm:t>
        <a:bodyPr/>
        <a:lstStyle/>
        <a:p>
          <a:endParaRPr lang="en-US"/>
        </a:p>
      </dgm:t>
    </dgm:pt>
    <dgm:pt modelId="{1B4FC554-4C4D-439E-BCC8-121B1BB620AD}" type="sibTrans" cxnId="{5F597E05-1E6C-4F8F-B4CD-74339D6F7549}">
      <dgm:prSet/>
      <dgm:spPr/>
      <dgm:t>
        <a:bodyPr/>
        <a:lstStyle/>
        <a:p>
          <a:endParaRPr lang="en-US"/>
        </a:p>
      </dgm:t>
    </dgm:pt>
    <dgm:pt modelId="{78093621-DB27-4C2E-9571-A5E51EC132F7}">
      <dgm:prSet/>
      <dgm:spPr/>
      <dgm:t>
        <a:bodyPr/>
        <a:lstStyle/>
        <a:p>
          <a:r>
            <a:rPr lang="en-US"/>
            <a:t>Safe Place for Youth (S.P.Y.)</a:t>
          </a:r>
        </a:p>
      </dgm:t>
    </dgm:pt>
    <dgm:pt modelId="{A6824AE8-F2AE-46E6-9477-E8F431BE65B1}" type="parTrans" cxnId="{7467EF84-C933-40D6-B643-66A9ACA30CAF}">
      <dgm:prSet/>
      <dgm:spPr/>
      <dgm:t>
        <a:bodyPr/>
        <a:lstStyle/>
        <a:p>
          <a:endParaRPr lang="en-US"/>
        </a:p>
      </dgm:t>
    </dgm:pt>
    <dgm:pt modelId="{76F7DAB8-2F3A-4F18-92C8-0B798DDD74E6}" type="sibTrans" cxnId="{7467EF84-C933-40D6-B643-66A9ACA30CAF}">
      <dgm:prSet/>
      <dgm:spPr/>
      <dgm:t>
        <a:bodyPr/>
        <a:lstStyle/>
        <a:p>
          <a:endParaRPr lang="en-US"/>
        </a:p>
      </dgm:t>
    </dgm:pt>
    <dgm:pt modelId="{EA5FBFBA-191C-4EB5-9E84-F9DAABA12F2A}">
      <dgm:prSet/>
      <dgm:spPr/>
      <dgm:t>
        <a:bodyPr/>
        <a:lstStyle/>
        <a:p>
          <a:r>
            <a:rPr lang="en-US" dirty="0"/>
            <a:t>Habitat for Humanity</a:t>
          </a:r>
        </a:p>
      </dgm:t>
    </dgm:pt>
    <dgm:pt modelId="{8A94EC97-E843-450D-8995-36A9DA17493A}" type="parTrans" cxnId="{763B432B-9A46-4C27-AF07-9C676A70CCCF}">
      <dgm:prSet/>
      <dgm:spPr/>
      <dgm:t>
        <a:bodyPr/>
        <a:lstStyle/>
        <a:p>
          <a:endParaRPr lang="en-US"/>
        </a:p>
      </dgm:t>
    </dgm:pt>
    <dgm:pt modelId="{844DCFA4-33A9-4DD5-B404-C7A91FA8A91B}" type="sibTrans" cxnId="{763B432B-9A46-4C27-AF07-9C676A70CCCF}">
      <dgm:prSet/>
      <dgm:spPr/>
      <dgm:t>
        <a:bodyPr/>
        <a:lstStyle/>
        <a:p>
          <a:endParaRPr lang="en-US"/>
        </a:p>
      </dgm:t>
    </dgm:pt>
    <dgm:pt modelId="{9DC92258-5494-4632-BCD7-A364C51F300B}">
      <dgm:prSet/>
      <dgm:spPr/>
      <dgm:t>
        <a:bodyPr/>
        <a:lstStyle/>
        <a:p>
          <a:r>
            <a:rPr lang="en-US"/>
            <a:t>1736 (Shelter for Abused Women and Children)</a:t>
          </a:r>
        </a:p>
      </dgm:t>
    </dgm:pt>
    <dgm:pt modelId="{D4F253F2-CC9B-4AB2-A03A-9C0134554628}" type="parTrans" cxnId="{CB2C622C-841F-44D3-869C-F614B82AD66E}">
      <dgm:prSet/>
      <dgm:spPr/>
      <dgm:t>
        <a:bodyPr/>
        <a:lstStyle/>
        <a:p>
          <a:endParaRPr lang="en-US"/>
        </a:p>
      </dgm:t>
    </dgm:pt>
    <dgm:pt modelId="{8966328E-ED5F-490B-8BA3-5F5A5AF676A3}" type="sibTrans" cxnId="{CB2C622C-841F-44D3-869C-F614B82AD66E}">
      <dgm:prSet/>
      <dgm:spPr/>
      <dgm:t>
        <a:bodyPr/>
        <a:lstStyle/>
        <a:p>
          <a:endParaRPr lang="en-US"/>
        </a:p>
      </dgm:t>
    </dgm:pt>
    <dgm:pt modelId="{2FC16E35-D92C-4190-BF27-28BA507B7CD6}">
      <dgm:prSet/>
      <dgm:spPr/>
      <dgm:t>
        <a:bodyPr/>
        <a:lstStyle/>
        <a:p>
          <a:r>
            <a:rPr lang="en-US"/>
            <a:t>New Zealand Student Visit</a:t>
          </a:r>
        </a:p>
      </dgm:t>
    </dgm:pt>
    <dgm:pt modelId="{DCFC3BBA-4393-4541-BDCB-1DA751D7B0E9}" type="parTrans" cxnId="{81C554DD-58D9-44A2-86E0-77EFEBFA7580}">
      <dgm:prSet/>
      <dgm:spPr/>
      <dgm:t>
        <a:bodyPr/>
        <a:lstStyle/>
        <a:p>
          <a:endParaRPr lang="en-US"/>
        </a:p>
      </dgm:t>
    </dgm:pt>
    <dgm:pt modelId="{561E9C97-E415-4286-9149-5CDA58FE4A04}" type="sibTrans" cxnId="{81C554DD-58D9-44A2-86E0-77EFEBFA7580}">
      <dgm:prSet/>
      <dgm:spPr/>
      <dgm:t>
        <a:bodyPr/>
        <a:lstStyle/>
        <a:p>
          <a:endParaRPr lang="en-US"/>
        </a:p>
      </dgm:t>
    </dgm:pt>
    <dgm:pt modelId="{FFAB265D-7214-4D28-AA75-AD7B5C7E18D7}">
      <dgm:prSet/>
      <dgm:spPr/>
      <dgm:t>
        <a:bodyPr/>
        <a:lstStyle/>
        <a:p>
          <a:r>
            <a:rPr lang="en-US" dirty="0"/>
            <a:t>Our Club’s Major Fundraisers</a:t>
          </a:r>
        </a:p>
      </dgm:t>
    </dgm:pt>
    <dgm:pt modelId="{AF3645B3-9C98-4EBE-ADB2-C4F085C978F1}" type="parTrans" cxnId="{6BBFC8DD-8C68-40DF-B10E-EE9C9559F430}">
      <dgm:prSet/>
      <dgm:spPr/>
      <dgm:t>
        <a:bodyPr/>
        <a:lstStyle/>
        <a:p>
          <a:endParaRPr lang="en-US"/>
        </a:p>
      </dgm:t>
    </dgm:pt>
    <dgm:pt modelId="{372AAFFE-C557-4852-B902-E73DF0700C49}" type="sibTrans" cxnId="{6BBFC8DD-8C68-40DF-B10E-EE9C9559F430}">
      <dgm:prSet/>
      <dgm:spPr/>
      <dgm:t>
        <a:bodyPr/>
        <a:lstStyle/>
        <a:p>
          <a:endParaRPr lang="en-US"/>
        </a:p>
      </dgm:t>
    </dgm:pt>
    <dgm:pt modelId="{14379312-4C38-429D-8200-C78E306171E2}">
      <dgm:prSet/>
      <dgm:spPr/>
      <dgm:t>
        <a:bodyPr/>
        <a:lstStyle/>
        <a:p>
          <a:r>
            <a:rPr lang="en-US" dirty="0"/>
            <a:t>Book Sale (69+ years and counting)</a:t>
          </a:r>
        </a:p>
      </dgm:t>
    </dgm:pt>
    <dgm:pt modelId="{D0289F8C-7DCE-40A3-A71A-549E732370C2}" type="parTrans" cxnId="{85D79529-8C86-4CCE-837B-AD5BAEA55780}">
      <dgm:prSet/>
      <dgm:spPr/>
      <dgm:t>
        <a:bodyPr/>
        <a:lstStyle/>
        <a:p>
          <a:endParaRPr lang="en-US"/>
        </a:p>
      </dgm:t>
    </dgm:pt>
    <dgm:pt modelId="{19160076-3EAB-4902-B366-73D038DED37A}" type="sibTrans" cxnId="{85D79529-8C86-4CCE-837B-AD5BAEA55780}">
      <dgm:prSet/>
      <dgm:spPr/>
      <dgm:t>
        <a:bodyPr/>
        <a:lstStyle/>
        <a:p>
          <a:endParaRPr lang="en-US"/>
        </a:p>
      </dgm:t>
    </dgm:pt>
    <dgm:pt modelId="{A258A748-8B88-4591-B694-60886A561CE1}">
      <dgm:prSet/>
      <dgm:spPr/>
      <dgm:t>
        <a:bodyPr/>
        <a:lstStyle/>
        <a:p>
          <a:r>
            <a:rPr lang="en-US" dirty="0"/>
            <a:t>Spring Fundraiser</a:t>
          </a:r>
        </a:p>
      </dgm:t>
    </dgm:pt>
    <dgm:pt modelId="{62AC6577-7906-4413-91C4-5B95AE56B9FE}" type="parTrans" cxnId="{4B82852C-C000-4A18-917C-8A293174B92A}">
      <dgm:prSet/>
      <dgm:spPr/>
      <dgm:t>
        <a:bodyPr/>
        <a:lstStyle/>
        <a:p>
          <a:endParaRPr lang="en-US"/>
        </a:p>
      </dgm:t>
    </dgm:pt>
    <dgm:pt modelId="{326B7D70-B5B9-41A6-AC98-B681091DBAE1}" type="sibTrans" cxnId="{4B82852C-C000-4A18-917C-8A293174B92A}">
      <dgm:prSet/>
      <dgm:spPr/>
      <dgm:t>
        <a:bodyPr/>
        <a:lstStyle/>
        <a:p>
          <a:endParaRPr lang="en-US"/>
        </a:p>
      </dgm:t>
    </dgm:pt>
    <dgm:pt modelId="{83B80BAD-41D8-40A5-8B7E-6C7C6256F2BA}" type="pres">
      <dgm:prSet presAssocID="{2B7F15F1-C9C7-4D0B-981A-F66AEA4C5378}" presName="Name0" presStyleCnt="0">
        <dgm:presLayoutVars>
          <dgm:dir/>
          <dgm:animLvl val="lvl"/>
          <dgm:resizeHandles val="exact"/>
        </dgm:presLayoutVars>
      </dgm:prSet>
      <dgm:spPr/>
    </dgm:pt>
    <dgm:pt modelId="{0FCC5AB3-FFEB-4450-AF83-678448BE07F6}" type="pres">
      <dgm:prSet presAssocID="{43163B0D-EAA9-44D5-A394-E750F33FDDA0}" presName="composite" presStyleCnt="0"/>
      <dgm:spPr/>
    </dgm:pt>
    <dgm:pt modelId="{995AD6ED-971D-4C48-A8C5-2FC60D9C952B}" type="pres">
      <dgm:prSet presAssocID="{43163B0D-EAA9-44D5-A394-E750F33FDDA0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F7942BA-3F4E-4BAA-A241-041917BA3F26}" type="pres">
      <dgm:prSet presAssocID="{43163B0D-EAA9-44D5-A394-E750F33FDDA0}" presName="desTx" presStyleLbl="alignAccFollowNode1" presStyleIdx="0" presStyleCnt="2">
        <dgm:presLayoutVars>
          <dgm:bulletEnabled val="1"/>
        </dgm:presLayoutVars>
      </dgm:prSet>
      <dgm:spPr/>
    </dgm:pt>
    <dgm:pt modelId="{7CAF0526-1017-4628-B4F2-A6A90C025E57}" type="pres">
      <dgm:prSet presAssocID="{BDEACE9B-6CAB-41D9-80BB-D3DD3664E174}" presName="space" presStyleCnt="0"/>
      <dgm:spPr/>
    </dgm:pt>
    <dgm:pt modelId="{7B96208C-0A01-46C2-ABD0-8153AA534ED5}" type="pres">
      <dgm:prSet presAssocID="{FFAB265D-7214-4D28-AA75-AD7B5C7E18D7}" presName="composite" presStyleCnt="0"/>
      <dgm:spPr/>
    </dgm:pt>
    <dgm:pt modelId="{9159AEBE-1FE5-412D-B551-D63F1D80337C}" type="pres">
      <dgm:prSet presAssocID="{FFAB265D-7214-4D28-AA75-AD7B5C7E18D7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13AACDA-4AEB-4D6C-9BEB-2F9D783184FE}" type="pres">
      <dgm:prSet presAssocID="{FFAB265D-7214-4D28-AA75-AD7B5C7E18D7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BB0F1704-4F92-434E-83BD-67CD095CEA90}" type="presOf" srcId="{2B7F15F1-C9C7-4D0B-981A-F66AEA4C5378}" destId="{83B80BAD-41D8-40A5-8B7E-6C7C6256F2BA}" srcOrd="0" destOrd="0" presId="urn:microsoft.com/office/officeart/2005/8/layout/hList1"/>
    <dgm:cxn modelId="{5F597E05-1E6C-4F8F-B4CD-74339D6F7549}" srcId="{43163B0D-EAA9-44D5-A394-E750F33FDDA0}" destId="{512DADC7-94C6-441E-BEFD-7353643384EC}" srcOrd="1" destOrd="0" parTransId="{63599283-6AF5-4BAC-942D-3B549DF98756}" sibTransId="{1B4FC554-4C4D-439E-BCC8-121B1BB620AD}"/>
    <dgm:cxn modelId="{B3017D11-98F5-4E67-802D-923902C98CBB}" type="presOf" srcId="{402EBBB5-DEC5-4236-8CA9-300D9628604B}" destId="{2F7942BA-3F4E-4BAA-A241-041917BA3F26}" srcOrd="0" destOrd="0" presId="urn:microsoft.com/office/officeart/2005/8/layout/hList1"/>
    <dgm:cxn modelId="{EF51B017-A048-4FFC-96F8-8CF4C0BC8086}" type="presOf" srcId="{9DC92258-5494-4632-BCD7-A364C51F300B}" destId="{2F7942BA-3F4E-4BAA-A241-041917BA3F26}" srcOrd="0" destOrd="4" presId="urn:microsoft.com/office/officeart/2005/8/layout/hList1"/>
    <dgm:cxn modelId="{85D79529-8C86-4CCE-837B-AD5BAEA55780}" srcId="{FFAB265D-7214-4D28-AA75-AD7B5C7E18D7}" destId="{14379312-4C38-429D-8200-C78E306171E2}" srcOrd="0" destOrd="0" parTransId="{D0289F8C-7DCE-40A3-A71A-549E732370C2}" sibTransId="{19160076-3EAB-4902-B366-73D038DED37A}"/>
    <dgm:cxn modelId="{DE179A2A-6F1C-4699-98C8-66BF6A1CC5B4}" type="presOf" srcId="{512DADC7-94C6-441E-BEFD-7353643384EC}" destId="{2F7942BA-3F4E-4BAA-A241-041917BA3F26}" srcOrd="0" destOrd="1" presId="urn:microsoft.com/office/officeart/2005/8/layout/hList1"/>
    <dgm:cxn modelId="{763B432B-9A46-4C27-AF07-9C676A70CCCF}" srcId="{43163B0D-EAA9-44D5-A394-E750F33FDDA0}" destId="{EA5FBFBA-191C-4EB5-9E84-F9DAABA12F2A}" srcOrd="3" destOrd="0" parTransId="{8A94EC97-E843-450D-8995-36A9DA17493A}" sibTransId="{844DCFA4-33A9-4DD5-B404-C7A91FA8A91B}"/>
    <dgm:cxn modelId="{CB2C622C-841F-44D3-869C-F614B82AD66E}" srcId="{43163B0D-EAA9-44D5-A394-E750F33FDDA0}" destId="{9DC92258-5494-4632-BCD7-A364C51F300B}" srcOrd="4" destOrd="0" parTransId="{D4F253F2-CC9B-4AB2-A03A-9C0134554628}" sibTransId="{8966328E-ED5F-490B-8BA3-5F5A5AF676A3}"/>
    <dgm:cxn modelId="{4B82852C-C000-4A18-917C-8A293174B92A}" srcId="{FFAB265D-7214-4D28-AA75-AD7B5C7E18D7}" destId="{A258A748-8B88-4591-B694-60886A561CE1}" srcOrd="1" destOrd="0" parTransId="{62AC6577-7906-4413-91C4-5B95AE56B9FE}" sibTransId="{326B7D70-B5B9-41A6-AC98-B681091DBAE1}"/>
    <dgm:cxn modelId="{054EB064-35C6-4600-B20C-15E6278D19BD}" type="presOf" srcId="{43163B0D-EAA9-44D5-A394-E750F33FDDA0}" destId="{995AD6ED-971D-4C48-A8C5-2FC60D9C952B}" srcOrd="0" destOrd="0" presId="urn:microsoft.com/office/officeart/2005/8/layout/hList1"/>
    <dgm:cxn modelId="{03F9E947-E961-48F9-B45E-B0B14709EC7E}" type="presOf" srcId="{EA5FBFBA-191C-4EB5-9E84-F9DAABA12F2A}" destId="{2F7942BA-3F4E-4BAA-A241-041917BA3F26}" srcOrd="0" destOrd="3" presId="urn:microsoft.com/office/officeart/2005/8/layout/hList1"/>
    <dgm:cxn modelId="{C66F6E6A-B9F8-4EB2-9972-25795C0F5DBE}" type="presOf" srcId="{2FC16E35-D92C-4190-BF27-28BA507B7CD6}" destId="{2F7942BA-3F4E-4BAA-A241-041917BA3F26}" srcOrd="0" destOrd="5" presId="urn:microsoft.com/office/officeart/2005/8/layout/hList1"/>
    <dgm:cxn modelId="{2662FF55-D886-4947-8527-79E2A53CB0F5}" type="presOf" srcId="{78093621-DB27-4C2E-9571-A5E51EC132F7}" destId="{2F7942BA-3F4E-4BAA-A241-041917BA3F26}" srcOrd="0" destOrd="2" presId="urn:microsoft.com/office/officeart/2005/8/layout/hList1"/>
    <dgm:cxn modelId="{7467EF84-C933-40D6-B643-66A9ACA30CAF}" srcId="{43163B0D-EAA9-44D5-A394-E750F33FDDA0}" destId="{78093621-DB27-4C2E-9571-A5E51EC132F7}" srcOrd="2" destOrd="0" parTransId="{A6824AE8-F2AE-46E6-9477-E8F431BE65B1}" sibTransId="{76F7DAB8-2F3A-4F18-92C8-0B798DDD74E6}"/>
    <dgm:cxn modelId="{B12D9394-5142-4C1D-8D8C-FD30B8E4C889}" type="presOf" srcId="{14379312-4C38-429D-8200-C78E306171E2}" destId="{D13AACDA-4AEB-4D6C-9BEB-2F9D783184FE}" srcOrd="0" destOrd="0" presId="urn:microsoft.com/office/officeart/2005/8/layout/hList1"/>
    <dgm:cxn modelId="{67EB3595-2EF7-4011-803C-F7B08F286C2B}" srcId="{2B7F15F1-C9C7-4D0B-981A-F66AEA4C5378}" destId="{43163B0D-EAA9-44D5-A394-E750F33FDDA0}" srcOrd="0" destOrd="0" parTransId="{8EB72D87-0B04-4D61-9CE6-13D42F4A73B8}" sibTransId="{BDEACE9B-6CAB-41D9-80BB-D3DD3664E174}"/>
    <dgm:cxn modelId="{4E6A1DA7-E0B9-4803-A5D6-C9F35FE48F4F}" type="presOf" srcId="{A258A748-8B88-4591-B694-60886A561CE1}" destId="{D13AACDA-4AEB-4D6C-9BEB-2F9D783184FE}" srcOrd="0" destOrd="1" presId="urn:microsoft.com/office/officeart/2005/8/layout/hList1"/>
    <dgm:cxn modelId="{EDC6C3BB-DEB0-4DE3-BC25-E980A0675BB3}" type="presOf" srcId="{FFAB265D-7214-4D28-AA75-AD7B5C7E18D7}" destId="{9159AEBE-1FE5-412D-B551-D63F1D80337C}" srcOrd="0" destOrd="0" presId="urn:microsoft.com/office/officeart/2005/8/layout/hList1"/>
    <dgm:cxn modelId="{81C554DD-58D9-44A2-86E0-77EFEBFA7580}" srcId="{43163B0D-EAA9-44D5-A394-E750F33FDDA0}" destId="{2FC16E35-D92C-4190-BF27-28BA507B7CD6}" srcOrd="5" destOrd="0" parTransId="{DCFC3BBA-4393-4541-BDCB-1DA751D7B0E9}" sibTransId="{561E9C97-E415-4286-9149-5CDA58FE4A04}"/>
    <dgm:cxn modelId="{6BBFC8DD-8C68-40DF-B10E-EE9C9559F430}" srcId="{2B7F15F1-C9C7-4D0B-981A-F66AEA4C5378}" destId="{FFAB265D-7214-4D28-AA75-AD7B5C7E18D7}" srcOrd="1" destOrd="0" parTransId="{AF3645B3-9C98-4EBE-ADB2-C4F085C978F1}" sibTransId="{372AAFFE-C557-4852-B902-E73DF0700C49}"/>
    <dgm:cxn modelId="{4EB54DFE-9D73-4DA6-A1F7-1C6E5ACF31E1}" srcId="{43163B0D-EAA9-44D5-A394-E750F33FDDA0}" destId="{402EBBB5-DEC5-4236-8CA9-300D9628604B}" srcOrd="0" destOrd="0" parTransId="{E3A6E9F6-6D41-4D1C-9F73-B125681744FF}" sibTransId="{EE0CD087-43EB-462C-A0BD-D51E299EBB46}"/>
    <dgm:cxn modelId="{A9F5E157-D119-4A0D-AF89-4C8BA3743270}" type="presParOf" srcId="{83B80BAD-41D8-40A5-8B7E-6C7C6256F2BA}" destId="{0FCC5AB3-FFEB-4450-AF83-678448BE07F6}" srcOrd="0" destOrd="0" presId="urn:microsoft.com/office/officeart/2005/8/layout/hList1"/>
    <dgm:cxn modelId="{F7DCA012-46AA-4827-94F5-F07835AD06AA}" type="presParOf" srcId="{0FCC5AB3-FFEB-4450-AF83-678448BE07F6}" destId="{995AD6ED-971D-4C48-A8C5-2FC60D9C952B}" srcOrd="0" destOrd="0" presId="urn:microsoft.com/office/officeart/2005/8/layout/hList1"/>
    <dgm:cxn modelId="{4029CE97-E3BC-4E0F-BA76-CC200DD2E58F}" type="presParOf" srcId="{0FCC5AB3-FFEB-4450-AF83-678448BE07F6}" destId="{2F7942BA-3F4E-4BAA-A241-041917BA3F26}" srcOrd="1" destOrd="0" presId="urn:microsoft.com/office/officeart/2005/8/layout/hList1"/>
    <dgm:cxn modelId="{557CA53B-8E22-4125-9E64-07A8D2508FCF}" type="presParOf" srcId="{83B80BAD-41D8-40A5-8B7E-6C7C6256F2BA}" destId="{7CAF0526-1017-4628-B4F2-A6A90C025E57}" srcOrd="1" destOrd="0" presId="urn:microsoft.com/office/officeart/2005/8/layout/hList1"/>
    <dgm:cxn modelId="{27D3EC63-94E1-4287-BDC5-EEC322C2F1DF}" type="presParOf" srcId="{83B80BAD-41D8-40A5-8B7E-6C7C6256F2BA}" destId="{7B96208C-0A01-46C2-ABD0-8153AA534ED5}" srcOrd="2" destOrd="0" presId="urn:microsoft.com/office/officeart/2005/8/layout/hList1"/>
    <dgm:cxn modelId="{D84BD635-54DB-467F-A389-B89ED2DA1410}" type="presParOf" srcId="{7B96208C-0A01-46C2-ABD0-8153AA534ED5}" destId="{9159AEBE-1FE5-412D-B551-D63F1D80337C}" srcOrd="0" destOrd="0" presId="urn:microsoft.com/office/officeart/2005/8/layout/hList1"/>
    <dgm:cxn modelId="{CE92E6E4-506F-4C6C-8B7E-612ECDB526C5}" type="presParOf" srcId="{7B96208C-0A01-46C2-ABD0-8153AA534ED5}" destId="{D13AACDA-4AEB-4D6C-9BEB-2F9D783184F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A6B369-071C-4261-AFC9-C7A6708B1C4F}">
      <dsp:nvSpPr>
        <dsp:cNvPr id="0" name=""/>
        <dsp:cNvSpPr/>
      </dsp:nvSpPr>
      <dsp:spPr>
        <a:xfrm>
          <a:off x="147542" y="0"/>
          <a:ext cx="5572316" cy="5572316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D04D97-59E7-424D-83A9-D88F0077E769}">
      <dsp:nvSpPr>
        <dsp:cNvPr id="0" name=""/>
        <dsp:cNvSpPr/>
      </dsp:nvSpPr>
      <dsp:spPr>
        <a:xfrm>
          <a:off x="676912" y="529370"/>
          <a:ext cx="2173203" cy="217320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To give you – a proposed member – an overview of Rotary.</a:t>
          </a:r>
        </a:p>
      </dsp:txBody>
      <dsp:txXfrm>
        <a:off x="782999" y="635457"/>
        <a:ext cx="1961029" cy="1961029"/>
      </dsp:txXfrm>
    </dsp:sp>
    <dsp:sp modelId="{569260D7-BD4D-4CF6-A291-6CCF74036E5C}">
      <dsp:nvSpPr>
        <dsp:cNvPr id="0" name=""/>
        <dsp:cNvSpPr/>
      </dsp:nvSpPr>
      <dsp:spPr>
        <a:xfrm>
          <a:off x="3017285" y="529370"/>
          <a:ext cx="2173203" cy="217320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To let you know what your may expect of your membership.</a:t>
          </a:r>
        </a:p>
      </dsp:txBody>
      <dsp:txXfrm>
        <a:off x="3123372" y="635457"/>
        <a:ext cx="1961029" cy="1961029"/>
      </dsp:txXfrm>
    </dsp:sp>
    <dsp:sp modelId="{B5FDD80F-A549-43CB-8162-BE75DF3D33BB}">
      <dsp:nvSpPr>
        <dsp:cNvPr id="0" name=""/>
        <dsp:cNvSpPr/>
      </dsp:nvSpPr>
      <dsp:spPr>
        <a:xfrm>
          <a:off x="676912" y="2869742"/>
          <a:ext cx="2173203" cy="2173203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To let you know what our club will expect of you as a member.</a:t>
          </a:r>
        </a:p>
      </dsp:txBody>
      <dsp:txXfrm>
        <a:off x="782999" y="2975829"/>
        <a:ext cx="1961029" cy="1961029"/>
      </dsp:txXfrm>
    </dsp:sp>
    <dsp:sp modelId="{D05EFE3F-8DB1-412B-87A7-04245FA47DBB}">
      <dsp:nvSpPr>
        <dsp:cNvPr id="0" name=""/>
        <dsp:cNvSpPr/>
      </dsp:nvSpPr>
      <dsp:spPr>
        <a:xfrm>
          <a:off x="3017285" y="2869742"/>
          <a:ext cx="2173203" cy="217320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To answer any questions that you might have about Rotary in general and our club in particular.</a:t>
          </a:r>
        </a:p>
      </dsp:txBody>
      <dsp:txXfrm>
        <a:off x="3123372" y="2975829"/>
        <a:ext cx="1961029" cy="1961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567CCF-4AC5-4A9E-BCCB-D37DF42314BC}">
      <dsp:nvSpPr>
        <dsp:cNvPr id="0" name=""/>
        <dsp:cNvSpPr/>
      </dsp:nvSpPr>
      <dsp:spPr>
        <a:xfrm>
          <a:off x="0" y="85486"/>
          <a:ext cx="5182791" cy="1174753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A member of our Club sponsored your membership.</a:t>
          </a:r>
        </a:p>
      </dsp:txBody>
      <dsp:txXfrm>
        <a:off x="57347" y="142833"/>
        <a:ext cx="5068097" cy="1060059"/>
      </dsp:txXfrm>
    </dsp:sp>
    <dsp:sp modelId="{AE5ED9CF-7A45-4868-831C-BBB20371CB70}">
      <dsp:nvSpPr>
        <dsp:cNvPr id="0" name=""/>
        <dsp:cNvSpPr/>
      </dsp:nvSpPr>
      <dsp:spPr>
        <a:xfrm>
          <a:off x="0" y="1320719"/>
          <a:ext cx="5182791" cy="1174753"/>
        </a:xfrm>
        <a:prstGeom prst="roundRect">
          <a:avLst/>
        </a:prstGeom>
        <a:solidFill>
          <a:schemeClr val="accent3">
            <a:hueOff val="-105333"/>
            <a:satOff val="-26054"/>
            <a:lumOff val="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Our Membership Committee verified your personal reputation both in your business and in the community.</a:t>
          </a:r>
        </a:p>
      </dsp:txBody>
      <dsp:txXfrm>
        <a:off x="57347" y="1378066"/>
        <a:ext cx="5068097" cy="1060059"/>
      </dsp:txXfrm>
    </dsp:sp>
    <dsp:sp modelId="{F89DDBDC-3355-46CB-A260-B494472CE765}">
      <dsp:nvSpPr>
        <dsp:cNvPr id="0" name=""/>
        <dsp:cNvSpPr/>
      </dsp:nvSpPr>
      <dsp:spPr>
        <a:xfrm>
          <a:off x="0" y="2555952"/>
          <a:ext cx="5182791" cy="1174753"/>
        </a:xfrm>
        <a:prstGeom prst="roundRect">
          <a:avLst/>
        </a:prstGeom>
        <a:solidFill>
          <a:schemeClr val="accent3">
            <a:hueOff val="-210666"/>
            <a:satOff val="-52109"/>
            <a:lumOff val="1019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Our Board of Directors approved your application.</a:t>
          </a:r>
        </a:p>
      </dsp:txBody>
      <dsp:txXfrm>
        <a:off x="57347" y="2613299"/>
        <a:ext cx="5068097" cy="1060059"/>
      </dsp:txXfrm>
    </dsp:sp>
    <dsp:sp modelId="{B3BCCFCB-142A-429A-AA8A-FC67989B9D80}">
      <dsp:nvSpPr>
        <dsp:cNvPr id="0" name=""/>
        <dsp:cNvSpPr/>
      </dsp:nvSpPr>
      <dsp:spPr>
        <a:xfrm>
          <a:off x="0" y="3791185"/>
          <a:ext cx="5182791" cy="1174753"/>
        </a:xfrm>
        <a:prstGeom prst="roundRect">
          <a:avLst/>
        </a:prstGeom>
        <a:solidFill>
          <a:schemeClr val="accent3">
            <a:hueOff val="-315999"/>
            <a:satOff val="-78163"/>
            <a:lumOff val="1529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Our entire membership approved you.</a:t>
          </a:r>
        </a:p>
      </dsp:txBody>
      <dsp:txXfrm>
        <a:off x="57347" y="3848532"/>
        <a:ext cx="5068097" cy="106005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54C8CF-4A0D-4DB7-AC6C-AF42FECBB051}">
      <dsp:nvSpPr>
        <dsp:cNvPr id="0" name=""/>
        <dsp:cNvSpPr/>
      </dsp:nvSpPr>
      <dsp:spPr>
        <a:xfrm>
          <a:off x="148859" y="496546"/>
          <a:ext cx="1130787" cy="113078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64F77-7DA3-4A53-B9DF-CF5864F591BB}">
      <dsp:nvSpPr>
        <dsp:cNvPr id="0" name=""/>
        <dsp:cNvSpPr/>
      </dsp:nvSpPr>
      <dsp:spPr>
        <a:xfrm>
          <a:off x="386325" y="734011"/>
          <a:ext cx="655856" cy="65585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FD6C1E-0952-4088-8BD7-AD50227AC2C2}">
      <dsp:nvSpPr>
        <dsp:cNvPr id="0" name=""/>
        <dsp:cNvSpPr/>
      </dsp:nvSpPr>
      <dsp:spPr>
        <a:xfrm>
          <a:off x="1521958" y="496546"/>
          <a:ext cx="2665426" cy="1130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The Rotary world is divided into groups of clubs.  These territories are known as Rotary Districts.</a:t>
          </a:r>
          <a:br>
            <a:rPr lang="en-US" sz="1100" kern="1200" dirty="0"/>
          </a:br>
          <a:endParaRPr lang="en-US" sz="1100" kern="1200" dirty="0"/>
        </a:p>
      </dsp:txBody>
      <dsp:txXfrm>
        <a:off x="1521958" y="496546"/>
        <a:ext cx="2665426" cy="1130787"/>
      </dsp:txXfrm>
    </dsp:sp>
    <dsp:sp modelId="{0FB02C68-4AFD-4C75-85A9-1C17702ED889}">
      <dsp:nvSpPr>
        <dsp:cNvPr id="0" name=""/>
        <dsp:cNvSpPr/>
      </dsp:nvSpPr>
      <dsp:spPr>
        <a:xfrm>
          <a:off x="4651815" y="496546"/>
          <a:ext cx="1130787" cy="113078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02CD4E-13A4-4738-82A2-791514D93220}">
      <dsp:nvSpPr>
        <dsp:cNvPr id="0" name=""/>
        <dsp:cNvSpPr/>
      </dsp:nvSpPr>
      <dsp:spPr>
        <a:xfrm>
          <a:off x="4889280" y="734011"/>
          <a:ext cx="655856" cy="65585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62D300-B387-4F42-B432-21FB3A2929AE}">
      <dsp:nvSpPr>
        <dsp:cNvPr id="0" name=""/>
        <dsp:cNvSpPr/>
      </dsp:nvSpPr>
      <dsp:spPr>
        <a:xfrm>
          <a:off x="6024913" y="496546"/>
          <a:ext cx="2665426" cy="1130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There are 530 districts in more than 200 countries and geographic territories.</a:t>
          </a:r>
          <a:br>
            <a:rPr lang="en-US" sz="1100" kern="1200" dirty="0"/>
          </a:br>
          <a:endParaRPr lang="en-US" sz="1100" kern="1200" dirty="0"/>
        </a:p>
      </dsp:txBody>
      <dsp:txXfrm>
        <a:off x="6024913" y="496546"/>
        <a:ext cx="2665426" cy="1130787"/>
      </dsp:txXfrm>
    </dsp:sp>
    <dsp:sp modelId="{FF137872-C962-42C1-9BB5-5F9D34AA25EF}">
      <dsp:nvSpPr>
        <dsp:cNvPr id="0" name=""/>
        <dsp:cNvSpPr/>
      </dsp:nvSpPr>
      <dsp:spPr>
        <a:xfrm>
          <a:off x="148859" y="2293952"/>
          <a:ext cx="1130787" cy="113078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3F7C8A-6F3A-4C5F-B2FB-44F05238FEAA}">
      <dsp:nvSpPr>
        <dsp:cNvPr id="0" name=""/>
        <dsp:cNvSpPr/>
      </dsp:nvSpPr>
      <dsp:spPr>
        <a:xfrm>
          <a:off x="386325" y="2531417"/>
          <a:ext cx="655856" cy="65585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BFBA1-D91F-48F8-8E6D-89E6B1EFD8C8}">
      <dsp:nvSpPr>
        <dsp:cNvPr id="0" name=""/>
        <dsp:cNvSpPr/>
      </dsp:nvSpPr>
      <dsp:spPr>
        <a:xfrm>
          <a:off x="1521958" y="2293952"/>
          <a:ext cx="2665426" cy="1130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Our club is in District 5280 which is composed of 66 clubs with a total membership of over 2500.</a:t>
          </a:r>
          <a:br>
            <a:rPr lang="en-US" sz="1800" kern="1200" dirty="0"/>
          </a:br>
          <a:endParaRPr lang="en-US" sz="1800" kern="1200" dirty="0"/>
        </a:p>
      </dsp:txBody>
      <dsp:txXfrm>
        <a:off x="1521958" y="2293952"/>
        <a:ext cx="2665426" cy="1130787"/>
      </dsp:txXfrm>
    </dsp:sp>
    <dsp:sp modelId="{FA64F39E-BE3D-4BE8-9343-E4B81CFA721B}">
      <dsp:nvSpPr>
        <dsp:cNvPr id="0" name=""/>
        <dsp:cNvSpPr/>
      </dsp:nvSpPr>
      <dsp:spPr>
        <a:xfrm>
          <a:off x="4651815" y="2293952"/>
          <a:ext cx="1130787" cy="113078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82BC47-2DF1-4D07-964F-2A9CA827CF67}">
      <dsp:nvSpPr>
        <dsp:cNvPr id="0" name=""/>
        <dsp:cNvSpPr/>
      </dsp:nvSpPr>
      <dsp:spPr>
        <a:xfrm>
          <a:off x="4889280" y="2531417"/>
          <a:ext cx="655856" cy="65585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F98CCD-FEA6-45A3-A937-439B62CF3A4A}">
      <dsp:nvSpPr>
        <dsp:cNvPr id="0" name=""/>
        <dsp:cNvSpPr/>
      </dsp:nvSpPr>
      <dsp:spPr>
        <a:xfrm>
          <a:off x="6024913" y="2293952"/>
          <a:ext cx="2665426" cy="11307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Rotary International is governed by a President and a Board of Directors.  Annually, each district elects a District Governor.  Each Club elects a President and a Board of Directors.</a:t>
          </a:r>
          <a:br>
            <a:rPr lang="en-US" sz="1100" kern="1200" dirty="0"/>
          </a:br>
          <a:endParaRPr lang="en-US" sz="1100" kern="1200" dirty="0"/>
        </a:p>
      </dsp:txBody>
      <dsp:txXfrm>
        <a:off x="6024913" y="2293952"/>
        <a:ext cx="2665426" cy="113078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FEDFF8-6531-4DC9-AB5D-1F812BDE6B1C}">
      <dsp:nvSpPr>
        <dsp:cNvPr id="0" name=""/>
        <dsp:cNvSpPr/>
      </dsp:nvSpPr>
      <dsp:spPr>
        <a:xfrm>
          <a:off x="0" y="281820"/>
          <a:ext cx="8061722" cy="1820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679" tIns="354076" rIns="62567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To be a Rotarian you must give of your time and talents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In community work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In social functions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In Club and District activities</a:t>
          </a:r>
          <a:br>
            <a:rPr lang="en-US" sz="1700" kern="1200"/>
          </a:br>
          <a:endParaRPr lang="en-US" sz="1700" kern="1200"/>
        </a:p>
      </dsp:txBody>
      <dsp:txXfrm>
        <a:off x="0" y="281820"/>
        <a:ext cx="8061722" cy="1820700"/>
      </dsp:txXfrm>
    </dsp:sp>
    <dsp:sp modelId="{A047B6F5-4D99-4945-AB7E-EF8CEEC32A1C}">
      <dsp:nvSpPr>
        <dsp:cNvPr id="0" name=""/>
        <dsp:cNvSpPr/>
      </dsp:nvSpPr>
      <dsp:spPr>
        <a:xfrm>
          <a:off x="403086" y="30900"/>
          <a:ext cx="5643205" cy="5018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00" tIns="0" rIns="21330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Participation</a:t>
          </a:r>
        </a:p>
      </dsp:txBody>
      <dsp:txXfrm>
        <a:off x="427584" y="55398"/>
        <a:ext cx="5594209" cy="452844"/>
      </dsp:txXfrm>
    </dsp:sp>
    <dsp:sp modelId="{25CD652A-7CE8-439F-9D2F-96F1DC58AF2A}">
      <dsp:nvSpPr>
        <dsp:cNvPr id="0" name=""/>
        <dsp:cNvSpPr/>
      </dsp:nvSpPr>
      <dsp:spPr>
        <a:xfrm>
          <a:off x="0" y="2445240"/>
          <a:ext cx="8061722" cy="203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10489589"/>
              <a:satOff val="0"/>
              <a:lumOff val="-3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5679" tIns="354076" rIns="625679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 dirty="0"/>
            <a:t>100% attendance is urged and honored in Rotary by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Attending at your club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Making up at another Rotary Club ± 14 days of our club (this includes e-Rotary meetings on-line)</a:t>
          </a:r>
        </a:p>
        <a:p>
          <a:pPr marL="342900" lvl="2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700" kern="1200"/>
            <a:t>Attending a District Institute, Assembly or Conference or a Rotary International Convention.</a:t>
          </a:r>
        </a:p>
      </dsp:txBody>
      <dsp:txXfrm>
        <a:off x="0" y="2445240"/>
        <a:ext cx="8061722" cy="2034900"/>
      </dsp:txXfrm>
    </dsp:sp>
    <dsp:sp modelId="{C8B3B323-9EA2-487C-A786-164C4D8B1FC9}">
      <dsp:nvSpPr>
        <dsp:cNvPr id="0" name=""/>
        <dsp:cNvSpPr/>
      </dsp:nvSpPr>
      <dsp:spPr>
        <a:xfrm>
          <a:off x="403086" y="2194319"/>
          <a:ext cx="5643205" cy="501840"/>
        </a:xfrm>
        <a:prstGeom prst="roundRect">
          <a:avLst/>
        </a:prstGeom>
        <a:solidFill>
          <a:schemeClr val="accent2">
            <a:hueOff val="10489589"/>
            <a:satOff val="0"/>
            <a:lumOff val="-31177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3300" tIns="0" rIns="21330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Attendance</a:t>
          </a:r>
        </a:p>
      </dsp:txBody>
      <dsp:txXfrm>
        <a:off x="427584" y="2218817"/>
        <a:ext cx="5594209" cy="452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D96579-9E9B-450B-8310-F2A198AFB39F}">
      <dsp:nvSpPr>
        <dsp:cNvPr id="0" name=""/>
        <dsp:cNvSpPr/>
      </dsp:nvSpPr>
      <dsp:spPr>
        <a:xfrm>
          <a:off x="0" y="590932"/>
          <a:ext cx="8016240" cy="113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149" tIns="124968" rIns="62214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You will receive this magazine each month.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It contains news and activities of Rotary around the world and other interesting articles</a:t>
          </a:r>
          <a: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.</a:t>
          </a:r>
          <a:br>
            <a:rPr lang="en-US" sz="14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</a:br>
          <a:endParaRPr lang="en-US" sz="1400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0" y="590932"/>
        <a:ext cx="8016240" cy="1134000"/>
      </dsp:txXfrm>
    </dsp:sp>
    <dsp:sp modelId="{6CA4541C-CE10-4467-A87F-700DAAF0AFFD}">
      <dsp:nvSpPr>
        <dsp:cNvPr id="0" name=""/>
        <dsp:cNvSpPr/>
      </dsp:nvSpPr>
      <dsp:spPr>
        <a:xfrm>
          <a:off x="118565" y="0"/>
          <a:ext cx="7689530" cy="66242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096" tIns="0" rIns="212096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chemeClr val="tx1"/>
              </a:solidFill>
            </a:rPr>
            <a:t>Rotary International publishes </a:t>
          </a:r>
          <a:r>
            <a:rPr lang="en-US" sz="2400" i="1" kern="1200" dirty="0">
              <a:solidFill>
                <a:schemeClr val="tx1"/>
              </a:solidFill>
            </a:rPr>
            <a:t>The Rotarian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150902" y="32337"/>
        <a:ext cx="7624856" cy="597749"/>
      </dsp:txXfrm>
    </dsp:sp>
    <dsp:sp modelId="{210CFEB1-8826-441D-BFAF-1A43A3C3209E}">
      <dsp:nvSpPr>
        <dsp:cNvPr id="0" name=""/>
        <dsp:cNvSpPr/>
      </dsp:nvSpPr>
      <dsp:spPr>
        <a:xfrm>
          <a:off x="0" y="1869571"/>
          <a:ext cx="7863771" cy="203364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22149" tIns="124968" rIns="622149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 directory of the club members.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Access to our website (http://www.rotary-westchester.com/) which contains up-to-date information about our Club’s activities.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Friend our Facebook site (Westchester Rotary) for information about upcoming events and meetings.</a:t>
          </a:r>
        </a:p>
      </dsp:txBody>
      <dsp:txXfrm>
        <a:off x="0" y="1869571"/>
        <a:ext cx="7863771" cy="2033640"/>
      </dsp:txXfrm>
    </dsp:sp>
    <dsp:sp modelId="{01903D7F-81DD-449A-8E51-C43B4E49D7B5}">
      <dsp:nvSpPr>
        <dsp:cNvPr id="0" name=""/>
        <dsp:cNvSpPr/>
      </dsp:nvSpPr>
      <dsp:spPr>
        <a:xfrm>
          <a:off x="1147172" y="1708225"/>
          <a:ext cx="5678984" cy="1771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2096" tIns="0" rIns="212096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Our club will also provide you</a:t>
          </a:r>
        </a:p>
      </dsp:txBody>
      <dsp:txXfrm>
        <a:off x="1155818" y="1716871"/>
        <a:ext cx="5661692" cy="1598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6B4A6B-835B-415A-9C23-4D28B67B4BDB}">
      <dsp:nvSpPr>
        <dsp:cNvPr id="0" name=""/>
        <dsp:cNvSpPr/>
      </dsp:nvSpPr>
      <dsp:spPr>
        <a:xfrm>
          <a:off x="0" y="431117"/>
          <a:ext cx="2528961" cy="15173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Become active in Club meetings and social activities</a:t>
          </a:r>
          <a:br>
            <a:rPr lang="en-US" sz="2400" kern="1200"/>
          </a:br>
          <a:endParaRPr lang="en-US" sz="2400" kern="1200"/>
        </a:p>
      </dsp:txBody>
      <dsp:txXfrm>
        <a:off x="0" y="431117"/>
        <a:ext cx="2528961" cy="1517377"/>
      </dsp:txXfrm>
    </dsp:sp>
    <dsp:sp modelId="{2959CE08-B2BE-497F-89D6-45E5A5D564EC}">
      <dsp:nvSpPr>
        <dsp:cNvPr id="0" name=""/>
        <dsp:cNvSpPr/>
      </dsp:nvSpPr>
      <dsp:spPr>
        <a:xfrm>
          <a:off x="2781858" y="431117"/>
          <a:ext cx="2528961" cy="15173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Volunteer for projects</a:t>
          </a:r>
          <a:br>
            <a:rPr lang="en-US" sz="2400" kern="1200"/>
          </a:br>
          <a:endParaRPr lang="en-US" sz="2400" kern="1200"/>
        </a:p>
      </dsp:txBody>
      <dsp:txXfrm>
        <a:off x="2781858" y="431117"/>
        <a:ext cx="2528961" cy="1517377"/>
      </dsp:txXfrm>
    </dsp:sp>
    <dsp:sp modelId="{7CC9D023-D59B-4D8D-A753-835638F3AC74}">
      <dsp:nvSpPr>
        <dsp:cNvPr id="0" name=""/>
        <dsp:cNvSpPr/>
      </dsp:nvSpPr>
      <dsp:spPr>
        <a:xfrm>
          <a:off x="5563716" y="431117"/>
          <a:ext cx="2528961" cy="15173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Become active on a committee</a:t>
          </a:r>
        </a:p>
      </dsp:txBody>
      <dsp:txXfrm>
        <a:off x="5563716" y="431117"/>
        <a:ext cx="2528961" cy="1517377"/>
      </dsp:txXfrm>
    </dsp:sp>
    <dsp:sp modelId="{80C8FA4C-EF81-4CE4-9856-A1128CAC8F2D}">
      <dsp:nvSpPr>
        <dsp:cNvPr id="0" name=""/>
        <dsp:cNvSpPr/>
      </dsp:nvSpPr>
      <dsp:spPr>
        <a:xfrm>
          <a:off x="0" y="2201391"/>
          <a:ext cx="2528961" cy="15173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Visit other Rotary Clubs when you travel or miss a meeting</a:t>
          </a:r>
          <a:br>
            <a:rPr lang="en-US" sz="2400" kern="1200"/>
          </a:br>
          <a:endParaRPr lang="en-US" sz="2400" kern="1200"/>
        </a:p>
      </dsp:txBody>
      <dsp:txXfrm>
        <a:off x="0" y="2201391"/>
        <a:ext cx="2528961" cy="1517377"/>
      </dsp:txXfrm>
    </dsp:sp>
    <dsp:sp modelId="{68EB3F3C-214A-4267-A7D8-E3C49F5492A1}">
      <dsp:nvSpPr>
        <dsp:cNvPr id="0" name=""/>
        <dsp:cNvSpPr/>
      </dsp:nvSpPr>
      <dsp:spPr>
        <a:xfrm>
          <a:off x="2781858" y="2201391"/>
          <a:ext cx="2528961" cy="15173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Attend and participate in District Events</a:t>
          </a:r>
        </a:p>
      </dsp:txBody>
      <dsp:txXfrm>
        <a:off x="2781858" y="2201391"/>
        <a:ext cx="2528961" cy="1517377"/>
      </dsp:txXfrm>
    </dsp:sp>
    <dsp:sp modelId="{454F2CCE-6770-481F-9B3E-7FEB9984AB2C}">
      <dsp:nvSpPr>
        <dsp:cNvPr id="0" name=""/>
        <dsp:cNvSpPr/>
      </dsp:nvSpPr>
      <dsp:spPr>
        <a:xfrm>
          <a:off x="5563716" y="2201391"/>
          <a:ext cx="2528961" cy="151737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Invite friends and business associates to join Rotary</a:t>
          </a:r>
        </a:p>
      </dsp:txBody>
      <dsp:txXfrm>
        <a:off x="5563716" y="2201391"/>
        <a:ext cx="2528961" cy="15173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5AD6ED-971D-4C48-A8C5-2FC60D9C952B}">
      <dsp:nvSpPr>
        <dsp:cNvPr id="0" name=""/>
        <dsp:cNvSpPr/>
      </dsp:nvSpPr>
      <dsp:spPr>
        <a:xfrm>
          <a:off x="36" y="17098"/>
          <a:ext cx="3525105" cy="7323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Our Club’s  Past/Recent Service Projects</a:t>
          </a:r>
        </a:p>
      </dsp:txBody>
      <dsp:txXfrm>
        <a:off x="36" y="17098"/>
        <a:ext cx="3525105" cy="732382"/>
      </dsp:txXfrm>
    </dsp:sp>
    <dsp:sp modelId="{2F7942BA-3F4E-4BAA-A241-041917BA3F26}">
      <dsp:nvSpPr>
        <dsp:cNvPr id="0" name=""/>
        <dsp:cNvSpPr/>
      </dsp:nvSpPr>
      <dsp:spPr>
        <a:xfrm>
          <a:off x="36" y="749481"/>
          <a:ext cx="3525105" cy="30195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Extreme Home Makeover (every other year)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Human Trafficking Prevention Initiatives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Safe Place for Youth (S.P.Y.)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Habitat for Humanity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1736 (Shelter for Abused Women and Children)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/>
            <a:t>New Zealand Student Visit</a:t>
          </a:r>
        </a:p>
      </dsp:txBody>
      <dsp:txXfrm>
        <a:off x="36" y="749481"/>
        <a:ext cx="3525105" cy="3019500"/>
      </dsp:txXfrm>
    </dsp:sp>
    <dsp:sp modelId="{9159AEBE-1FE5-412D-B551-D63F1D80337C}">
      <dsp:nvSpPr>
        <dsp:cNvPr id="0" name=""/>
        <dsp:cNvSpPr/>
      </dsp:nvSpPr>
      <dsp:spPr>
        <a:xfrm>
          <a:off x="4018657" y="17098"/>
          <a:ext cx="3525105" cy="732382"/>
        </a:xfrm>
        <a:prstGeom prst="rect">
          <a:avLst/>
        </a:prstGeom>
        <a:solidFill>
          <a:schemeClr val="accent2">
            <a:hueOff val="10489589"/>
            <a:satOff val="0"/>
            <a:lumOff val="-31177"/>
            <a:alphaOff val="0"/>
          </a:schemeClr>
        </a:solidFill>
        <a:ln w="15875" cap="flat" cmpd="sng" algn="ctr">
          <a:solidFill>
            <a:schemeClr val="accent2">
              <a:hueOff val="10489589"/>
              <a:satOff val="0"/>
              <a:lumOff val="-3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Our Club’s Major Fundraisers</a:t>
          </a:r>
        </a:p>
      </dsp:txBody>
      <dsp:txXfrm>
        <a:off x="4018657" y="17098"/>
        <a:ext cx="3525105" cy="732382"/>
      </dsp:txXfrm>
    </dsp:sp>
    <dsp:sp modelId="{D13AACDA-4AEB-4D6C-9BEB-2F9D783184FE}">
      <dsp:nvSpPr>
        <dsp:cNvPr id="0" name=""/>
        <dsp:cNvSpPr/>
      </dsp:nvSpPr>
      <dsp:spPr>
        <a:xfrm>
          <a:off x="4018657" y="749481"/>
          <a:ext cx="3525105" cy="3019500"/>
        </a:xfrm>
        <a:prstGeom prst="rect">
          <a:avLst/>
        </a:prstGeom>
        <a:solidFill>
          <a:schemeClr val="accent2">
            <a:tint val="40000"/>
            <a:alpha val="90000"/>
            <a:hueOff val="11917488"/>
            <a:satOff val="-92819"/>
            <a:lumOff val="-8758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11917488"/>
              <a:satOff val="-92819"/>
              <a:lumOff val="-875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Book Sale (69+ years and counting)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000" kern="1200" dirty="0"/>
            <a:t>Spring Fundraiser</a:t>
          </a:r>
        </a:p>
      </dsp:txBody>
      <dsp:txXfrm>
        <a:off x="4018657" y="749481"/>
        <a:ext cx="3525105" cy="3019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67FD9-0924-4C25-8C6D-8831944F621F}" type="datetimeFigureOut">
              <a:rPr lang="en-US" smtClean="0"/>
              <a:t>7/17/2024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657819-AC7F-4D65-9CA2-72A2EBA0E7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493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657819-AC7F-4D65-9CA2-72A2EBA0E77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915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/>
          </p:cNvSpPr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>
            <a:spLocks/>
          </p:cNvSpPr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uFillTx/>
                <a:latin typeface="+mj-lt"/>
              </a:defRPr>
            </a:lvl1pPr>
            <a:lvl2pPr marL="457200" indent="0" algn="ctr">
              <a:buNone/>
              <a:defRPr sz="2400">
                <a:uFillTx/>
              </a:defRPr>
            </a:lvl2pPr>
            <a:lvl3pPr marL="914400" indent="0" algn="ctr">
              <a:buNone/>
              <a:defRPr sz="2400">
                <a:uFillTx/>
              </a:defRPr>
            </a:lvl3pPr>
            <a:lvl4pPr marL="1371600" indent="0" algn="ctr">
              <a:buNone/>
              <a:defRPr sz="2000">
                <a:uFillTx/>
              </a:defRPr>
            </a:lvl4pPr>
            <a:lvl5pPr marL="1828800" indent="0" algn="ctr">
              <a:buNone/>
              <a:defRPr sz="2000">
                <a:uFillTx/>
              </a:defRPr>
            </a:lvl5pPr>
            <a:lvl6pPr marL="2286000" indent="0" algn="ctr">
              <a:buNone/>
              <a:defRPr sz="2000">
                <a:uFillTx/>
              </a:defRPr>
            </a:lvl6pPr>
            <a:lvl7pPr marL="2743200" indent="0" algn="ctr">
              <a:buNone/>
              <a:defRPr sz="2000">
                <a:uFillTx/>
              </a:defRPr>
            </a:lvl7pPr>
            <a:lvl8pPr marL="3200400" indent="0" algn="ctr">
              <a:buNone/>
              <a:defRPr sz="2000">
                <a:uFillTx/>
              </a:defRPr>
            </a:lvl8pPr>
            <a:lvl9pPr marL="3657600" indent="0" algn="ctr">
              <a:buNone/>
              <a:defRPr sz="2000">
                <a:uFillTx/>
              </a:defRPr>
            </a:lvl9pPr>
          </a:lstStyle>
          <a:p>
            <a:r>
              <a:rPr lang="en-US">
                <a:uFillTx/>
              </a:rPr>
              <a:t>Click to edit Master subtitle style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E35BF-3851-4226-A97E-38956786A443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9BCEAA72-1FE8-49BB-B33B-D354C9C7ABD1}" type="slidenum">
              <a:rPr lang="en-US" altLang="en-US" smtClean="0">
                <a:uFillTx/>
              </a:rPr>
              <a:pPr>
                <a:defRPr>
                  <a:uFillTx/>
                </a:defRPr>
              </a:pPr>
              <a:t>‹#›</a:t>
            </a:fld>
            <a:endParaRPr lang="en-US" altLang="en-US">
              <a:uFillTx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/>
          </p:cNvSpPr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>
            <a:spLocks/>
          </p:cNvSpPr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9BCEAA72-1FE8-49BB-B33B-D354C9C7ABD1}" type="slidenum">
              <a:rPr lang="en-US" altLang="en-US" smtClean="0">
                <a:uFillTx/>
              </a:rPr>
              <a:pPr>
                <a:defRPr>
                  <a:uFillTx/>
                </a:defRPr>
              </a:pPr>
              <a:t>‹#›</a:t>
            </a:fld>
            <a:endParaRPr lang="en-US" altLang="en-US">
              <a:uFillTx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9F2DC62C-F867-4929-BAA7-459A8CC7ACC0}" type="slidenum">
              <a:rPr lang="en-US" altLang="en-US" smtClean="0">
                <a:uFillTx/>
              </a:rPr>
              <a:pPr>
                <a:defRPr>
                  <a:uFillTx/>
                </a:defRPr>
              </a:pPr>
              <a:t>‹#›</a:t>
            </a:fld>
            <a:endParaRPr lang="en-US" altLang="en-US">
              <a:uFillTx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/>
          </p:cNvSpPr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>
            <a:spLocks/>
          </p:cNvSpPr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uFillTx/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  <a:uFillTx/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  <a:uFillTx/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E35BF-3851-4226-A97E-38956786A443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lang="en-US" dirty="0">
              <a:uFillTx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lang="en-US" dirty="0">
              <a:uFillTx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7CA16E37-9A46-4960-AD66-751A5F776F64}" type="slidenum">
              <a:rPr lang="en-US" altLang="en-US" smtClean="0">
                <a:uFillTx/>
              </a:rPr>
              <a:pPr>
                <a:defRPr>
                  <a:uFillTx/>
                </a:defRPr>
              </a:pPr>
              <a:t>‹#›</a:t>
            </a:fld>
            <a:endParaRPr lang="en-US" altLang="en-US"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378200"/>
          </a:xfrm>
        </p:spPr>
        <p:txBody>
          <a:bodyPr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lang="en-US" dirty="0">
              <a:uFillTx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  <a:uFillTx/>
              </a:defRPr>
            </a:lvl1pPr>
            <a:lvl2pPr marL="457200" indent="0">
              <a:buNone/>
              <a:defRPr sz="2000" b="1">
                <a:uFillTx/>
              </a:defRPr>
            </a:lvl2pPr>
            <a:lvl3pPr marL="914400" indent="0">
              <a:buNone/>
              <a:defRPr sz="1800" b="1">
                <a:uFillTx/>
              </a:defRPr>
            </a:lvl3pPr>
            <a:lvl4pPr marL="1371600" indent="0">
              <a:buNone/>
              <a:defRPr sz="1600" b="1">
                <a:uFillTx/>
              </a:defRPr>
            </a:lvl4pPr>
            <a:lvl5pPr marL="1828800" indent="0">
              <a:buNone/>
              <a:defRPr sz="1600" b="1">
                <a:uFillTx/>
              </a:defRPr>
            </a:lvl5pPr>
            <a:lvl6pPr marL="2286000" indent="0">
              <a:buNone/>
              <a:defRPr sz="1600" b="1">
                <a:uFillTx/>
              </a:defRPr>
            </a:lvl6pPr>
            <a:lvl7pPr marL="2743200" indent="0">
              <a:buNone/>
              <a:defRPr sz="1600" b="1">
                <a:uFillTx/>
              </a:defRPr>
            </a:lvl7pPr>
            <a:lvl8pPr marL="3200400" indent="0">
              <a:buNone/>
              <a:defRPr sz="1600" b="1">
                <a:uFillTx/>
              </a:defRPr>
            </a:lvl8pPr>
            <a:lvl9pPr marL="3657600" indent="0">
              <a:buNone/>
              <a:defRPr sz="1600" b="1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378200"/>
          </a:xfrm>
        </p:spPr>
        <p:txBody>
          <a:bodyPr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lang="en-US" dirty="0">
              <a:uFillTx/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095ECAAC-C222-48B8-83FD-CFD66F862530}" type="slidenum">
              <a:rPr lang="en-US" altLang="en-US" smtClean="0">
                <a:uFillTx/>
              </a:rPr>
              <a:pPr>
                <a:defRPr>
                  <a:uFillTx/>
                </a:defRPr>
              </a:pPr>
              <a:t>‹#›</a:t>
            </a:fld>
            <a:endParaRPr lang="en-US" altLang="en-US"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CA7EC0FA-54FB-4999-BE6A-E751E156ED3F}" type="slidenum">
              <a:rPr lang="en-US" altLang="en-US" smtClean="0">
                <a:uFillTx/>
              </a:rPr>
              <a:pPr>
                <a:defRPr>
                  <a:uFillTx/>
                </a:defRPr>
              </a:pPr>
              <a:t>‹#›</a:t>
            </a:fld>
            <a:endParaRPr lang="en-US" altLang="en-US">
              <a:uFillTx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/>
          </p:cNvSpPr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>
            <a:spLocks/>
          </p:cNvSpPr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A1092C98-5468-4CCD-878D-55B2C0F23DBD}" type="slidenum">
              <a:rPr lang="en-US" altLang="en-US" smtClean="0">
                <a:uFillTx/>
              </a:rPr>
              <a:pPr>
                <a:defRPr>
                  <a:uFillTx/>
                </a:defRPr>
              </a:pPr>
              <a:t>‹#›</a:t>
            </a:fld>
            <a:endParaRPr lang="en-US" altLang="en-US">
              <a:uFillTx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/>
          </p:cNvSpPr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>
            <a:spLocks/>
          </p:cNvSpPr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lang="en-US" dirty="0">
              <a:uFillTx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>
                <a:uFillTx/>
              </a:defRPr>
            </a:lvl1pPr>
          </a:lstStyle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  <a:uFillTx/>
              </a:defRPr>
            </a:lvl1pPr>
          </a:lstStyle>
          <a:p>
            <a:endParaRPr 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uFillTx/>
              </a:defRPr>
            </a:lvl1pPr>
          </a:lstStyle>
          <a:p>
            <a:fld id="{750E35BF-3851-4226-A97E-38956786A443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/>
          </p:cNvSpPr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>
            <a:spLocks/>
          </p:cNvSpPr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5234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  <a:uFillTx/>
              </a:defRPr>
            </a:lvl1pPr>
          </a:lstStyle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>
                <a:uFillTx/>
              </a:defRPr>
            </a:lvl1pPr>
            <a:lvl2pPr marL="457200" indent="0">
              <a:buNone/>
              <a:defRPr sz="2800">
                <a:uFillTx/>
              </a:defRPr>
            </a:lvl2pPr>
            <a:lvl3pPr marL="914400" indent="0">
              <a:buNone/>
              <a:defRPr sz="2400">
                <a:uFillTx/>
              </a:defRPr>
            </a:lvl3pPr>
            <a:lvl4pPr marL="1371600" indent="0">
              <a:buNone/>
              <a:defRPr sz="2000">
                <a:uFillTx/>
              </a:defRPr>
            </a:lvl4pPr>
            <a:lvl5pPr marL="1828800" indent="0">
              <a:buNone/>
              <a:defRPr sz="2000">
                <a:uFillTx/>
              </a:defRPr>
            </a:lvl5pPr>
            <a:lvl6pPr marL="2286000" indent="0">
              <a:buNone/>
              <a:defRPr sz="2000">
                <a:uFillTx/>
              </a:defRPr>
            </a:lvl6pPr>
            <a:lvl7pPr marL="2743200" indent="0">
              <a:buNone/>
              <a:defRPr sz="2000">
                <a:uFillTx/>
              </a:defRPr>
            </a:lvl7pPr>
            <a:lvl8pPr marL="3200400" indent="0">
              <a:buNone/>
              <a:defRPr sz="2000">
                <a:uFillTx/>
              </a:defRPr>
            </a:lvl8pPr>
            <a:lvl9pPr marL="3657600" indent="0">
              <a:buNone/>
              <a:defRPr sz="2000">
                <a:uFillTx/>
              </a:defRPr>
            </a:lvl9pPr>
          </a:lstStyle>
          <a:p>
            <a:r>
              <a:rPr lang="en-US">
                <a:uFillTx/>
              </a:rPr>
              <a:t>Click icon to add picture</a:t>
            </a:r>
            <a:endParaRPr lang="en-US" dirty="0">
              <a:uFillTx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  <a:uFillTx/>
              </a:defRPr>
            </a:lvl1pPr>
            <a:lvl2pPr marL="457200" indent="0">
              <a:buNone/>
              <a:defRPr sz="1200">
                <a:uFillTx/>
              </a:defRPr>
            </a:lvl2pPr>
            <a:lvl3pPr marL="914400" indent="0">
              <a:buNone/>
              <a:defRPr sz="1000">
                <a:uFillTx/>
              </a:defRPr>
            </a:lvl3pPr>
            <a:lvl4pPr marL="1371600" indent="0">
              <a:buNone/>
              <a:defRPr sz="900">
                <a:uFillTx/>
              </a:defRPr>
            </a:lvl4pPr>
            <a:lvl5pPr marL="1828800" indent="0">
              <a:buNone/>
              <a:defRPr sz="900">
                <a:uFillTx/>
              </a:defRPr>
            </a:lvl5pPr>
            <a:lvl6pPr marL="2286000" indent="0">
              <a:buNone/>
              <a:defRPr sz="900">
                <a:uFillTx/>
              </a:defRPr>
            </a:lvl6pPr>
            <a:lvl7pPr marL="2743200" indent="0">
              <a:buNone/>
              <a:defRPr sz="900">
                <a:uFillTx/>
              </a:defRPr>
            </a:lvl7pPr>
            <a:lvl8pPr marL="3200400" indent="0">
              <a:buNone/>
              <a:defRPr sz="900">
                <a:uFillTx/>
              </a:defRPr>
            </a:lvl8pPr>
            <a:lvl9pPr marL="3657600" indent="0">
              <a:buNone/>
              <a:defRPr sz="900">
                <a:uFillTx/>
              </a:defRPr>
            </a:lvl9pPr>
          </a:lstStyle>
          <a:p>
            <a:pPr lvl="0"/>
            <a:r>
              <a:rPr lang="en-US">
                <a:uFillTx/>
              </a:rPr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uFillTx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E35BF-3851-4226-A97E-38956786A443}" type="slidenum">
              <a:rPr lang="en-US" smtClean="0">
                <a:uFillTx/>
              </a:rPr>
              <a:t>‹#›</a:t>
            </a:fld>
            <a:endParaRPr lang="en-US"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/>
          </p:cNvSpPr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>
            <a:spLocks/>
          </p:cNvSpPr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uFillTx/>
              </a:rPr>
              <a:t>Click to edit Master title style</a:t>
            </a:r>
            <a:endParaRPr lang="en-US" dirty="0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>
                <a:uFillTx/>
              </a:rPr>
              <a:t>Click to edit Master text styles</a:t>
            </a:r>
          </a:p>
          <a:p>
            <a:pPr lvl="1"/>
            <a:r>
              <a:rPr lang="en-US">
                <a:uFillTx/>
              </a:rPr>
              <a:t>Second level</a:t>
            </a:r>
          </a:p>
          <a:p>
            <a:pPr lvl="2"/>
            <a:r>
              <a:rPr lang="en-US">
                <a:uFillTx/>
              </a:rPr>
              <a:t>Third level</a:t>
            </a:r>
          </a:p>
          <a:p>
            <a:pPr lvl="3"/>
            <a:r>
              <a:rPr lang="en-US">
                <a:uFillTx/>
              </a:rPr>
              <a:t>Fourth level</a:t>
            </a:r>
          </a:p>
          <a:p>
            <a:pPr lvl="4"/>
            <a:r>
              <a:rPr lang="en-US">
                <a:uFillTx/>
              </a:rPr>
              <a:t>Fifth level</a:t>
            </a:r>
            <a:endParaRPr lang="en-US" dirty="0">
              <a:uFillTx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  <a:uFillTx/>
              </a:defRPr>
            </a:lvl1pPr>
          </a:lstStyle>
          <a:p>
            <a:fld id="{6992CBA3-5C70-4997-BF21-476C2EC41A96}" type="datetimeFigureOut">
              <a:rPr lang="en-US" smtClean="0">
                <a:uFillTx/>
              </a:rPr>
              <a:t>7/17/2024</a:t>
            </a:fld>
            <a:endParaRPr lang="en-US">
              <a:uFillTx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  <a:uFillTx/>
              </a:defRPr>
            </a:lvl1pPr>
          </a:lstStyle>
          <a:p>
            <a:pPr>
              <a:defRPr>
                <a:uFillTx/>
              </a:defRPr>
            </a:pPr>
            <a:endParaRPr lang="en-US">
              <a:uFillTx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  <a:uFillTx/>
              </a:defRPr>
            </a:lvl1pPr>
          </a:lstStyle>
          <a:p>
            <a:pPr>
              <a:defRPr>
                <a:uFillTx/>
              </a:defRPr>
            </a:pPr>
            <a:fld id="{9BCEAA72-1FE8-49BB-B33B-D354C9C7ABD1}" type="slidenum">
              <a:rPr lang="en-US" altLang="en-US" smtClean="0">
                <a:uFillTx/>
              </a:rPr>
              <a:pPr>
                <a:defRPr>
                  <a:uFillTx/>
                </a:defRPr>
              </a:pPr>
              <a:t>‹#›</a:t>
            </a:fld>
            <a:endParaRPr lang="en-US" altLang="en-US">
              <a:uFillTx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uFillTx/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uFillTx/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uFillTx/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uFillTx/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uFillTx/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uFillTx/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uFillTx/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uFillTx/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uFillTx/>
          <a:latin typeface="+mn-lt"/>
          <a:ea typeface="+mn-ea"/>
          <a:cs typeface="+mn-cs"/>
        </a:defRPr>
      </a:lvl9pPr>
    </p:bodyStyle>
    <p:otherStyle>
      <a:defPPr>
        <a:defRPr lang="en-US">
          <a:uFillTx/>
        </a:defRPr>
      </a:defPPr>
      <a:lvl1pPr marL="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uFillTx/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Westchester.rotary@gmail.com" TargetMode="External"/><Relationship Id="rId2" Type="http://schemas.openxmlformats.org/officeDocument/2006/relationships/hyperlink" Target="http://www.rotary-westchester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284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sp>
        <p:nvSpPr>
          <p:cNvPr id="138" name="Rectangle 13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1331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98897" y="5120640"/>
            <a:ext cx="7543800" cy="82296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3100">
                <a:solidFill>
                  <a:srgbClr val="FFFFFF"/>
                </a:solidFill>
                <a:uFillTx/>
              </a:rPr>
              <a:t>Information Meeting</a:t>
            </a:r>
          </a:p>
        </p:txBody>
      </p:sp>
      <p:pic>
        <p:nvPicPr>
          <p:cNvPr id="3" name="Picture 2" descr="A close up of a logo  Description automatically generated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592" y="1613969"/>
            <a:ext cx="3848740" cy="1654958"/>
          </a:xfrm>
          <a:prstGeom prst="rect">
            <a:avLst/>
          </a:prstGeom>
        </p:spPr>
      </p:pic>
      <p:sp>
        <p:nvSpPr>
          <p:cNvPr id="140" name="Rectangle 13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47997" y="886968"/>
            <a:ext cx="48006" cy="3108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18668" y="1305874"/>
            <a:ext cx="3838636" cy="2271147"/>
          </a:xfrm>
          <a:prstGeom prst="rect">
            <a:avLst/>
          </a:prstGeom>
        </p:spPr>
      </p:pic>
      <p:sp>
        <p:nvSpPr>
          <p:cNvPr id="142" name="Rectangle 14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6" name="Rectangle 13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731078" y="634946"/>
            <a:ext cx="4931229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uFillTx/>
              </a:rPr>
              <a:t>The Avenues of Service</a:t>
            </a:r>
          </a:p>
        </p:txBody>
      </p:sp>
      <p:pic>
        <p:nvPicPr>
          <p:cNvPr id="16389" name="Picture 3"/>
          <p:cNvPicPr>
            <a:picLocks noChangeAspect="1"/>
          </p:cNvPicPr>
          <p:nvPr/>
        </p:nvPicPr>
        <p:blipFill rotWithShape="1">
          <a:blip r:embed="rId2"/>
          <a:srcRect l="18179" r="6530"/>
          <a:stretch/>
        </p:blipFill>
        <p:spPr bwMode="auto">
          <a:xfrm>
            <a:off x="475499" y="640081"/>
            <a:ext cx="3000986" cy="5314406"/>
          </a:xfrm>
          <a:prstGeom prst="rect">
            <a:avLst/>
          </a:prstGeom>
          <a:noFill/>
        </p:spPr>
      </p:pic>
      <p:cxnSp>
        <p:nvCxnSpPr>
          <p:cNvPr id="138" name="Straight Connector 137"/>
          <p:cNvCxnSpPr/>
          <p:nvPr/>
        </p:nvCxnSpPr>
        <p:spPr>
          <a:xfrm>
            <a:off x="3731077" y="2086188"/>
            <a:ext cx="456732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581400" y="2293044"/>
            <a:ext cx="5080907" cy="4040780"/>
          </a:xfrm>
        </p:spPr>
        <p:txBody>
          <a:bodyPr>
            <a:normAutofit fontScale="85000" lnSpcReduction="20000"/>
          </a:bodyPr>
          <a:lstStyle/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300" dirty="0">
                <a:uFillTx/>
              </a:rPr>
              <a:t>Community Service – Urges every Rotarian to participate in all activities that make communities a better place in which to live.</a:t>
            </a:r>
            <a:br>
              <a:rPr lang="en-US" altLang="en-US" sz="2300" dirty="0">
                <a:uFillTx/>
              </a:rPr>
            </a:br>
            <a:endParaRPr lang="en-US" altLang="en-US" sz="2300" dirty="0">
              <a:uFillTx/>
            </a:endParaRPr>
          </a:p>
          <a:p>
            <a:pPr marL="274320">
              <a:spcAft>
                <a:spcPts val="0"/>
              </a:spcAft>
              <a:defRPr>
                <a:uFillTx/>
              </a:defRPr>
            </a:pPr>
            <a:r>
              <a:rPr lang="en-US" altLang="en-US" sz="2300" dirty="0">
                <a:uFillTx/>
              </a:rPr>
              <a:t>International Service – Encourages and fosters the advancement of understanding, goodwill and peace.  Rotary supports concerted humanitarian efforts throughout the world.</a:t>
            </a:r>
            <a:br>
              <a:rPr lang="en-US" altLang="en-US" sz="2300" dirty="0">
                <a:uFillTx/>
              </a:rPr>
            </a:br>
            <a:endParaRPr lang="en-US" altLang="en-US" sz="2300" dirty="0">
              <a:uFillTx/>
            </a:endParaRPr>
          </a:p>
          <a:p>
            <a:pPr marL="274320">
              <a:spcAft>
                <a:spcPts val="0"/>
              </a:spcAft>
              <a:defRPr>
                <a:uFillTx/>
              </a:defRPr>
            </a:pPr>
            <a:r>
              <a:rPr lang="en-US" altLang="en-US" sz="2300" dirty="0">
                <a:uFillTx/>
              </a:rPr>
              <a:t>Youth Service – Refers to the youngest generation in the family of Rotary. Many are participants in Rotary’s youth and young adult programs: Interact, Rotaract, Rotary Youth Leadership Awards (RYLA), and Rotary Youth Exchange. Others are service minded young people involved in Rotary club and district activities.</a:t>
            </a: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endParaRPr lang="en-US" altLang="en-US" sz="1400" dirty="0">
              <a:uFillTx/>
              <a:latin typeface="+mj-lt"/>
            </a:endParaRPr>
          </a:p>
        </p:txBody>
      </p:sp>
      <p:sp>
        <p:nvSpPr>
          <p:cNvPr id="140" name="Rectangle 13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2" name="Rectangle 14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858509" y="634946"/>
            <a:ext cx="4803797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uFillTx/>
              </a:rPr>
              <a:t>And We Have a LOT of Fun!</a:t>
            </a:r>
          </a:p>
        </p:txBody>
      </p:sp>
      <p:pic>
        <p:nvPicPr>
          <p:cNvPr id="1741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68215" y="634947"/>
            <a:ext cx="3619099" cy="2361462"/>
          </a:xfrm>
          <a:prstGeom prst="rect">
            <a:avLst/>
          </a:prstGeom>
          <a:noFill/>
        </p:spPr>
      </p:pic>
      <p:cxnSp>
        <p:nvCxnSpPr>
          <p:cNvPr id="76" name="Straight Connector 75"/>
          <p:cNvCxnSpPr/>
          <p:nvPr/>
        </p:nvCxnSpPr>
        <p:spPr>
          <a:xfrm>
            <a:off x="3885935" y="2086188"/>
            <a:ext cx="43891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3024" y="3461631"/>
            <a:ext cx="3619098" cy="240670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3858509" y="2198914"/>
            <a:ext cx="4803797" cy="3670180"/>
          </a:xfrm>
        </p:spPr>
        <p:txBody>
          <a:bodyPr>
            <a:normAutofit/>
          </a:bodyPr>
          <a:lstStyle/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endParaRPr lang="en-US" altLang="en-US" sz="2400" dirty="0"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dirty="0"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Holiday Party</a:t>
            </a: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Socials</a:t>
            </a: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dirty="0"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Joint Meetings</a:t>
            </a: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dirty="0"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District Conference</a:t>
            </a: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dirty="0"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Demotion Party</a:t>
            </a:r>
          </a:p>
        </p:txBody>
      </p:sp>
      <p:sp>
        <p:nvSpPr>
          <p:cNvPr id="78" name="Rectangle 7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0" name="Rectangle 7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0000"/>
            <a:shade val="97000"/>
            <a:satMod val="1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343422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86407" y="643467"/>
            <a:ext cx="2600677" cy="5571066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3500">
                <a:solidFill>
                  <a:srgbClr val="FFFFFF"/>
                </a:solidFill>
                <a:uFillTx/>
              </a:rPr>
              <a:t>The Rotary Foundation</a:t>
            </a:r>
          </a:p>
        </p:txBody>
      </p:sp>
      <p:sp>
        <p:nvSpPr>
          <p:cNvPr id="74" name="Rectangle 7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3434229" y="0"/>
            <a:ext cx="570977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505200" y="533401"/>
            <a:ext cx="5638800" cy="6172200"/>
          </a:xfrm>
        </p:spPr>
        <p:txBody>
          <a:bodyPr anchor="ctr">
            <a:normAutofit lnSpcReduction="10000"/>
          </a:bodyPr>
          <a:lstStyle/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solidFill>
                  <a:schemeClr val="bg1"/>
                </a:solidFill>
                <a:uFillTx/>
                <a:latin typeface="+mj-lt"/>
              </a:rPr>
              <a:t>The Rotary Foundation, established in 1917, has programs and activities that provide promotional, technical and financial support to international service projects around the world.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Rotary Scholars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Vocational Training Teams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Humanitarian Grants</a:t>
            </a:r>
            <a:b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</a:br>
            <a:endParaRPr lang="en-US" altLang="en-US" sz="2000" dirty="0">
              <a:solidFill>
                <a:schemeClr val="bg1"/>
              </a:solidFill>
              <a:uFillTx/>
              <a:latin typeface="+mj-lt"/>
            </a:endParaRP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solidFill>
                  <a:schemeClr val="bg1"/>
                </a:solidFill>
                <a:uFillTx/>
                <a:latin typeface="+mj-lt"/>
              </a:rPr>
              <a:t>These and many other programs are supported by contributions.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Paul Harris Fellow</a:t>
            </a:r>
          </a:p>
          <a:p>
            <a:pPr marL="822960" lvl="2" indent="-182880" eaLnBrk="1" fontAlgn="auto" hangingPunct="1">
              <a:spcAft>
                <a:spcPts val="0"/>
              </a:spcAft>
              <a:buClr>
                <a:schemeClr val="accent3"/>
              </a:buClr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Donation of $1,000 to the Annual Programs Fund, PolioPlus, or the Humanitarian Grants Program </a:t>
            </a:r>
          </a:p>
          <a:p>
            <a:pPr marL="1097280" lvl="3" indent="-182880" eaLnBrk="1" fontAlgn="auto" hangingPunct="1">
              <a:spcAft>
                <a:spcPts val="0"/>
              </a:spcAft>
              <a:buClr>
                <a:schemeClr val="accent4"/>
              </a:buClr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$500 for new members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Benefactor</a:t>
            </a:r>
          </a:p>
          <a:p>
            <a:pPr marL="822960" lvl="2" indent="-182880" eaLnBrk="1" fontAlgn="auto" hangingPunct="1">
              <a:spcAft>
                <a:spcPts val="0"/>
              </a:spcAft>
              <a:buClr>
                <a:schemeClr val="accent3"/>
              </a:buClr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Making the Permanent Fund a beneficiary in your estate plans or by donating $1,000+ to the fund outright. 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Bequest Society</a:t>
            </a:r>
          </a:p>
          <a:p>
            <a:pPr marL="822960" lvl="2" indent="-182880" eaLnBrk="1" fontAlgn="auto" hangingPunct="1">
              <a:spcAft>
                <a:spcPts val="0"/>
              </a:spcAft>
              <a:buClr>
                <a:schemeClr val="accent3"/>
              </a:buClr>
              <a:defRPr>
                <a:uFillTx/>
              </a:defRPr>
            </a:pPr>
            <a:r>
              <a:rPr lang="en-US" altLang="en-US" sz="2000" dirty="0">
                <a:solidFill>
                  <a:schemeClr val="bg1"/>
                </a:solidFill>
                <a:uFillTx/>
                <a:latin typeface="+mj-lt"/>
              </a:rPr>
              <a:t>Putting Rotary in your living will or trust.</a:t>
            </a:r>
          </a:p>
          <a:p>
            <a:pPr marL="548640" lvl="1" indent="-18288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endParaRPr lang="en-US" altLang="en-US" sz="1600" dirty="0">
              <a:solidFill>
                <a:srgbClr val="FFFFFF"/>
              </a:solidFill>
              <a:uFillTx/>
            </a:endParaRP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endParaRPr lang="en-US" altLang="en-US" sz="1600" dirty="0">
              <a:solidFill>
                <a:srgbClr val="FFFFFF"/>
              </a:solidFill>
              <a:uFillTx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uFillTx/>
              </a:rPr>
              <a:t>Your Obligations in Rotary</a:t>
            </a:r>
          </a:p>
        </p:txBody>
      </p:sp>
      <p:graphicFrame>
        <p:nvGraphicFramePr>
          <p:cNvPr id="23557" name="Rectangle 3"/>
          <p:cNvGraphicFramePr>
            <a:graphicFrameLocks noGrp="1"/>
          </p:cNvGraphicFramePr>
          <p:nvPr>
            <p:ph idx="1"/>
          </p:nvPr>
        </p:nvGraphicFramePr>
        <p:xfrm>
          <a:off x="304800" y="1737360"/>
          <a:ext cx="8061722" cy="4511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uFillTx/>
              </a:rPr>
              <a:t>Your Financial Commitments</a:t>
            </a:r>
          </a:p>
        </p:txBody>
      </p:sp>
      <p:sp>
        <p:nvSpPr>
          <p:cNvPr id="2" name="TextBox 1"/>
          <p:cNvSpPr txBox="1">
            <a:spLocks/>
          </p:cNvSpPr>
          <p:nvPr/>
        </p:nvSpPr>
        <p:spPr>
          <a:xfrm>
            <a:off x="5008116" y="3485061"/>
            <a:ext cx="4038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>
            <a:spAutoFit/>
          </a:bodyPr>
          <a:lstStyle/>
          <a:p>
            <a:pPr eaLnBrk="1" hangingPunct="1">
              <a:defRPr>
                <a:uFillTx/>
              </a:defRPr>
            </a:pPr>
            <a:r>
              <a:rPr lang="en-US" sz="1600" dirty="0">
                <a:uFillTx/>
                <a:latin typeface="+mn-lt"/>
                <a:cs typeface="Arial" charset="0"/>
              </a:rPr>
              <a:t>Lunches</a:t>
            </a:r>
            <a:r>
              <a:rPr lang="en-US" sz="1600" dirty="0">
                <a:cs typeface="Arial" charset="0"/>
              </a:rPr>
              <a:t> -</a:t>
            </a:r>
            <a:r>
              <a:rPr lang="en-US" sz="1600" dirty="0">
                <a:uFillTx/>
                <a:latin typeface="+mn-lt"/>
                <a:cs typeface="Arial" charset="0"/>
              </a:rPr>
              <a:t> Quarterly: $180 (OPT IN)</a:t>
            </a:r>
          </a:p>
          <a:p>
            <a:pPr marL="285750" indent="-285750" eaLnBrk="1" hangingPunct="1">
              <a:buFont typeface="Arial" panose="020B0604020202020204" pitchFamily="34" charset="0"/>
              <a:buChar char="•"/>
              <a:defRPr>
                <a:uFillTx/>
              </a:defRPr>
            </a:pPr>
            <a:endParaRPr lang="en-US" sz="1600" dirty="0">
              <a:uFillTx/>
              <a:latin typeface="+mn-lt"/>
              <a:cs typeface="Arial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3750756"/>
              </p:ext>
            </p:extLst>
          </p:nvPr>
        </p:nvGraphicFramePr>
        <p:xfrm>
          <a:off x="457200" y="2114292"/>
          <a:ext cx="4017899" cy="4347474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7656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2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7320">
                <a:tc gridSpan="2">
                  <a:txBody>
                    <a:bodyPr/>
                    <a:lstStyle/>
                    <a:p>
                      <a:pPr marL="0" indent="0" algn="ctr" fontAlgn="auto">
                        <a:spcAft>
                          <a:spcPts val="0"/>
                        </a:spcAft>
                        <a:buFont typeface="Wingdings 2"/>
                        <a:buNone/>
                        <a:defRPr>
                          <a:uFillTx/>
                        </a:defRPr>
                      </a:pPr>
                      <a:r>
                        <a:rPr lang="en-US" altLang="en-US" sz="1800" b="1" dirty="0">
                          <a:solidFill>
                            <a:schemeClr val="tx1"/>
                          </a:solidFill>
                          <a:uFillTx/>
                          <a:latin typeface="Century Gothic" panose="020B0502020202020204" pitchFamily="34" charset="0"/>
                        </a:rPr>
                        <a:t>CLUB DUES QUARTERLY: $227</a:t>
                      </a:r>
                    </a:p>
                  </a:txBody>
                  <a:tcPr marT="45723" marB="45723"/>
                </a:tc>
                <a:tc hMerge="1">
                  <a:txBody>
                    <a:bodyPr/>
                    <a:lstStyle/>
                    <a:p>
                      <a:endParaRPr lang="en-US" dirty="0">
                        <a:uFillTx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7320">
                <a:tc>
                  <a:txBody>
                    <a:bodyPr/>
                    <a:lstStyle/>
                    <a:p>
                      <a:r>
                        <a:rPr lang="en-US" sz="1800" b="0" dirty="0">
                          <a:uFillTx/>
                        </a:rPr>
                        <a:t>Rotary International Dues (includes $12 Rotary Magazine subscription)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uFillTx/>
                        </a:rPr>
                        <a:t>$95.50</a:t>
                      </a:r>
                      <a:endParaRPr lang="en-US" sz="1800" b="0" dirty="0">
                        <a:uFillTx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732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uFillTx/>
                        </a:rPr>
                        <a:t>District Dues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solidFill>
                            <a:schemeClr val="tx1"/>
                          </a:solidFill>
                          <a:uFillTx/>
                        </a:rPr>
                        <a:t>$82</a:t>
                      </a:r>
                      <a:endParaRPr lang="en-US" sz="1800" b="0" dirty="0">
                        <a:solidFill>
                          <a:schemeClr val="tx1"/>
                        </a:solidFill>
                        <a:uFillTx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7320">
                <a:tc>
                  <a:txBody>
                    <a:bodyPr/>
                    <a:lstStyle/>
                    <a:p>
                      <a:r>
                        <a:rPr lang="en-US" sz="1800" b="0" dirty="0">
                          <a:uFillTx/>
                        </a:rPr>
                        <a:t>Club Demotion Party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uFillTx/>
                        </a:rPr>
                        <a:t>$100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7320">
                <a:tc>
                  <a:txBody>
                    <a:bodyPr/>
                    <a:lstStyle/>
                    <a:p>
                      <a:r>
                        <a:rPr lang="en-US" sz="1800" b="0" dirty="0">
                          <a:uFillTx/>
                        </a:rPr>
                        <a:t>Spring Fundraiser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uFillTx/>
                        </a:rPr>
                        <a:t>$100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7320"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uFillTx/>
                        </a:rPr>
                        <a:t>Club Expenses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800" b="0" dirty="0">
                          <a:solidFill>
                            <a:schemeClr val="tx1"/>
                          </a:solidFill>
                          <a:uFillTx/>
                        </a:rPr>
                        <a:t>$530.50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757"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rgbClr val="C00000"/>
                        </a:solidFill>
                        <a:uFillTx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US" sz="1800" b="0" dirty="0">
                        <a:solidFill>
                          <a:srgbClr val="C00000"/>
                        </a:solidFill>
                        <a:uFillTx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7320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uFillTx/>
                        </a:rPr>
                        <a:t>Total Annually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  <a:uFillTx/>
                        </a:rPr>
                        <a:t>$908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4949">
                <a:tc>
                  <a:txBody>
                    <a:bodyPr/>
                    <a:lstStyle/>
                    <a:p>
                      <a:endParaRPr lang="en-US" sz="1800" b="0" dirty="0">
                        <a:highlight>
                          <a:srgbClr val="FFFF00"/>
                        </a:highlight>
                        <a:uFillTx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US" sz="1800" b="0" dirty="0">
                        <a:highlight>
                          <a:srgbClr val="FFFF00"/>
                        </a:highlight>
                        <a:uFillTx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7320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accent1"/>
                        </a:solidFill>
                        <a:uFillTx/>
                      </a:endParaRP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chemeClr val="accent1"/>
                        </a:solidFill>
                        <a:uFillTx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Plus Sign 3"/>
          <p:cNvSpPr>
            <a:spLocks/>
          </p:cNvSpPr>
          <p:nvPr/>
        </p:nvSpPr>
        <p:spPr>
          <a:xfrm>
            <a:off x="4665216" y="3777449"/>
            <a:ext cx="342900" cy="381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50520" y="286603"/>
            <a:ext cx="801624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b="1" dirty="0">
                <a:uFillTx/>
              </a:rPr>
              <a:t>Rotary Publications</a:t>
            </a:r>
          </a:p>
        </p:txBody>
      </p:sp>
      <p:graphicFrame>
        <p:nvGraphicFramePr>
          <p:cNvPr id="25605" name="Rectangl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5386427"/>
              </p:ext>
            </p:extLst>
          </p:nvPr>
        </p:nvGraphicFramePr>
        <p:xfrm>
          <a:off x="304800" y="1737360"/>
          <a:ext cx="8016240" cy="3903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>
                <a:uFillTx/>
              </a:rPr>
              <a:t>The Best Way to Get Started in Rotary</a:t>
            </a:r>
          </a:p>
        </p:txBody>
      </p:sp>
      <p:graphicFrame>
        <p:nvGraphicFramePr>
          <p:cNvPr id="26629" name="Rectangle 3"/>
          <p:cNvGraphicFramePr>
            <a:graphicFrameLocks noGrp="1"/>
          </p:cNvGraphicFramePr>
          <p:nvPr>
            <p:ph idx="1"/>
          </p:nvPr>
        </p:nvGraphicFramePr>
        <p:xfrm>
          <a:off x="609600" y="2057400"/>
          <a:ext cx="8092678" cy="41498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uFillTx/>
              </a:rPr>
              <a:t>Rotary Club of Westchester</a:t>
            </a:r>
          </a:p>
        </p:txBody>
      </p:sp>
      <p:graphicFrame>
        <p:nvGraphicFramePr>
          <p:cNvPr id="28677" name="Rectangle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392181"/>
              </p:ext>
            </p:extLst>
          </p:nvPr>
        </p:nvGraphicFramePr>
        <p:xfrm>
          <a:off x="822722" y="2098515"/>
          <a:ext cx="75438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>
                <a:uFillTx/>
              </a:rPr>
              <a:t>Our Club’s Leadership</a:t>
            </a:r>
          </a:p>
        </p:txBody>
      </p:sp>
      <p:sp>
        <p:nvSpPr>
          <p:cNvPr id="29699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152400" y="1905000"/>
            <a:ext cx="4572000" cy="4525963"/>
          </a:xfrm>
        </p:spPr>
        <p:txBody>
          <a:bodyPr/>
          <a:lstStyle/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en-US" altLang="en-US" sz="2000" b="1" i="1" dirty="0">
                <a:uFillTx/>
              </a:rPr>
              <a:t>Officers</a:t>
            </a:r>
            <a:br>
              <a:rPr lang="en-US" altLang="en-US" sz="2000" b="1" i="1" dirty="0">
                <a:uFillTx/>
              </a:rPr>
            </a:br>
            <a:endParaRPr lang="en-US" altLang="en-US" sz="2000" b="1" i="1" dirty="0">
              <a:uFillTx/>
            </a:endParaRP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Edgar Saenz</a:t>
            </a:r>
            <a:r>
              <a:rPr lang="en-US" altLang="en-US" sz="2000" dirty="0">
                <a:uFillTx/>
              </a:rPr>
              <a:t> (President of Record)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sz="2000" dirty="0">
                <a:uFillTx/>
              </a:rPr>
              <a:t>Tori </a:t>
            </a:r>
            <a:r>
              <a:rPr lang="en-US" altLang="en-US" sz="2000" dirty="0" err="1">
                <a:uFillTx/>
              </a:rPr>
              <a:t>Szabadi</a:t>
            </a:r>
            <a:r>
              <a:rPr lang="en-US" altLang="en-US" sz="2000" dirty="0">
                <a:uFillTx/>
              </a:rPr>
              <a:t> (Co-President)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uFillTx/>
              </a:rPr>
              <a:t>Tom Johnstone (Co-President)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sz="2000" dirty="0"/>
              <a:t>Val Velasco (Co-President)</a:t>
            </a:r>
            <a:endParaRPr lang="en-US" altLang="en-US" sz="2000" dirty="0">
              <a:uFillTx/>
            </a:endParaRP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Stephanie Davis </a:t>
            </a:r>
            <a:r>
              <a:rPr lang="en-US" altLang="en-US" sz="2000" dirty="0">
                <a:uFillTx/>
              </a:rPr>
              <a:t>(Secretary)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Heather Martillo</a:t>
            </a:r>
            <a:r>
              <a:rPr lang="en-US" altLang="en-US" sz="2000" dirty="0">
                <a:uFillTx/>
              </a:rPr>
              <a:t>(Treasurer)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Eric Medrano</a:t>
            </a:r>
            <a:r>
              <a:rPr lang="en-US" altLang="en-US" sz="2000" dirty="0">
                <a:uFillTx/>
              </a:rPr>
              <a:t> (Immediate Past President)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Karen </a:t>
            </a:r>
            <a:r>
              <a:rPr lang="en-US" altLang="en-US" dirty="0" err="1"/>
              <a:t>Waldenmayer</a:t>
            </a:r>
            <a:r>
              <a:rPr lang="en-US" altLang="en-US" sz="2000" dirty="0">
                <a:uFillTx/>
              </a:rPr>
              <a:t> (Sgt. at Arms)</a:t>
            </a:r>
          </a:p>
        </p:txBody>
      </p:sp>
      <p:sp>
        <p:nvSpPr>
          <p:cNvPr id="29700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4953000" y="1905000"/>
            <a:ext cx="4152900" cy="4525963"/>
          </a:xfrm>
        </p:spPr>
        <p:txBody>
          <a:bodyPr/>
          <a:lstStyle/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en-US" altLang="en-US" sz="2000" b="1" i="1" dirty="0">
                <a:uFillTx/>
              </a:rPr>
              <a:t>Directors</a:t>
            </a:r>
            <a:br>
              <a:rPr lang="en-US" altLang="en-US" sz="2000" dirty="0">
                <a:uFillTx/>
              </a:rPr>
            </a:br>
            <a:endParaRPr lang="en-US" altLang="en-US" sz="2000" dirty="0">
              <a:uFillTx/>
            </a:endParaRP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sz="2000" dirty="0">
                <a:uFillTx/>
              </a:rPr>
              <a:t>Cindy Willia</a:t>
            </a:r>
            <a:r>
              <a:rPr lang="en-US" altLang="en-US" sz="2000" b="1" dirty="0">
                <a:uFillTx/>
              </a:rPr>
              <a:t>ms</a:t>
            </a:r>
            <a:r>
              <a:rPr lang="en-US" altLang="en-US" sz="2000" dirty="0">
                <a:uFillTx/>
              </a:rPr>
              <a:t> (Club Service) 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Sherrill </a:t>
            </a:r>
            <a:r>
              <a:rPr lang="en-US" altLang="en-US" dirty="0" err="1"/>
              <a:t>Pentis</a:t>
            </a:r>
            <a:r>
              <a:rPr lang="en-US" altLang="en-US" sz="2000" dirty="0">
                <a:uFillTx/>
              </a:rPr>
              <a:t> (Community Service)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TBD (Foundation)</a:t>
            </a:r>
            <a:endParaRPr lang="en-US" altLang="en-US" sz="2000" dirty="0">
              <a:uFillTx/>
            </a:endParaRP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Edgar Saenz</a:t>
            </a:r>
            <a:r>
              <a:rPr lang="en-US" altLang="en-US" sz="2000" dirty="0">
                <a:uFillTx/>
              </a:rPr>
              <a:t> (International Service)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Nicole King</a:t>
            </a:r>
            <a:r>
              <a:rPr lang="en-US" altLang="en-US" sz="2000" dirty="0">
                <a:uFillTx/>
              </a:rPr>
              <a:t> (Vocational Service)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Greg Goldfarb</a:t>
            </a:r>
            <a:r>
              <a:rPr lang="en-US" altLang="en-US" sz="2000" dirty="0">
                <a:uFillTx/>
              </a:rPr>
              <a:t> (Youth Service)</a:t>
            </a:r>
          </a:p>
          <a:p>
            <a:pPr marL="274320" eaLnBrk="1" fontAlgn="auto" hangingPunct="1">
              <a:lnSpc>
                <a:spcPct val="90000"/>
              </a:lnSpc>
              <a:spcAft>
                <a:spcPts val="0"/>
              </a:spcAft>
              <a:defRPr>
                <a:uFillTx/>
              </a:defRPr>
            </a:pPr>
            <a:r>
              <a:rPr lang="en-US" altLang="en-US" dirty="0"/>
              <a:t>Cindy Williams</a:t>
            </a:r>
            <a:r>
              <a:rPr lang="en-US" altLang="en-US" sz="2000" dirty="0">
                <a:uFillTx/>
              </a:rPr>
              <a:t> (Membership)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22BA4F-B1FA-139E-085D-7E69B462F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324" y="287338"/>
            <a:ext cx="7712075" cy="1449387"/>
          </a:xfrm>
        </p:spPr>
        <p:txBody>
          <a:bodyPr/>
          <a:lstStyle/>
          <a:p>
            <a:r>
              <a:rPr lang="en-US" b="1" dirty="0"/>
              <a:t>Westchester Rotary Foundation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6024BF9-7C11-F4B2-532D-EA20508A09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325" y="1846263"/>
            <a:ext cx="7712074" cy="4022725"/>
          </a:xfrm>
          <a:ln>
            <a:solidFill>
              <a:schemeClr val="tx1"/>
            </a:solidFill>
          </a:ln>
        </p:spPr>
        <p:txBody>
          <a:bodyPr/>
          <a:lstStyle/>
          <a:p>
            <a:endParaRPr lang="en-US" dirty="0"/>
          </a:p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 are able to support club projects through the </a:t>
            </a:r>
          </a:p>
          <a:p>
            <a:pPr algn="ctr"/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Westchester Rotary Foundation.  These include:</a:t>
            </a:r>
          </a:p>
          <a:p>
            <a:pPr algn="ctr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8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Community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       </a:t>
            </a:r>
            <a:r>
              <a:rPr lang="en-US" b="1" u="sng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Club Fundraisers: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Individual Contributions</a:t>
            </a:r>
            <a:endParaRPr lang="en-US" b="1" u="sng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Partner</a:t>
            </a: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         </a:t>
            </a:r>
            <a:r>
              <a:rPr lang="en-U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Annual Book Sale</a:t>
            </a:r>
          </a:p>
          <a:p>
            <a:pPr lvl="1"/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Contributions        </a:t>
            </a:r>
            <a:r>
              <a:rPr lang="en-US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Spring Fundraiser</a:t>
            </a:r>
          </a:p>
          <a:p>
            <a:pPr lvl="1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122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0" name="Rectangle 7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uFillTx/>
            </a:endParaRPr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132909" y="634946"/>
            <a:ext cx="2529396" cy="5055904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>
                <a:uFillTx/>
              </a:rPr>
              <a:t>Purpose</a:t>
            </a:r>
          </a:p>
        </p:txBody>
      </p:sp>
      <p:cxnSp>
        <p:nvCxnSpPr>
          <p:cNvPr id="82" name="Straight Connector 81"/>
          <p:cNvCxnSpPr/>
          <p:nvPr/>
        </p:nvCxnSpPr>
        <p:spPr>
          <a:xfrm>
            <a:off x="5892733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6" name="Rectangle 8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4346" name="Rectangle 3"/>
          <p:cNvGraphicFramePr>
            <a:graphicFrameLocks noGrp="1"/>
          </p:cNvGraphicFramePr>
          <p:nvPr>
            <p:ph idx="1"/>
          </p:nvPr>
        </p:nvGraphicFramePr>
        <p:xfrm>
          <a:off x="152400" y="523685"/>
          <a:ext cx="5867401" cy="55723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5"/>
            <a:ext cx="7543800" cy="1237396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b="1" dirty="0">
                <a:uFillTx/>
              </a:rPr>
              <a:t>Foundation Board of Trustees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516148"/>
          </a:xfrm>
        </p:spPr>
        <p:txBody>
          <a:bodyPr/>
          <a:lstStyle/>
          <a:p>
            <a:r>
              <a:rPr lang="en-US" altLang="en-US" b="1" dirty="0">
                <a:uFillTx/>
              </a:rPr>
              <a:t>Voting members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857583" y="2286000"/>
            <a:ext cx="3703320" cy="3378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/>
              <a:t>Darlene </a:t>
            </a:r>
            <a:r>
              <a:rPr lang="en-US" altLang="en-US" dirty="0" err="1"/>
              <a:t>Fukuji</a:t>
            </a:r>
            <a:r>
              <a:rPr lang="en-US" altLang="en-US" dirty="0"/>
              <a:t> (Chair)</a:t>
            </a:r>
            <a:endParaRPr lang="en-US" altLang="en-US" sz="2000" dirty="0">
              <a:uFillTx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/>
              <a:t>Judy Delavigne (Vice Chair)</a:t>
            </a:r>
            <a:endParaRPr lang="en-US" altLang="en-US" sz="2000" dirty="0">
              <a:uFillTx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/>
              <a:t>Christa Haggai Ramey (Secretary)</a:t>
            </a:r>
            <a:endParaRPr lang="en-US" altLang="en-US" sz="2000" dirty="0">
              <a:uFillTx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/>
              <a:t>Brett Sifling (Treasurer)</a:t>
            </a:r>
            <a:endParaRPr lang="en-US" altLang="en-US" sz="2000" dirty="0">
              <a:uFillTx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/>
              <a:t>Renate </a:t>
            </a:r>
            <a:r>
              <a:rPr lang="en-US" altLang="en-US" dirty="0" err="1"/>
              <a:t>Hild</a:t>
            </a:r>
            <a:r>
              <a:rPr lang="en-US" altLang="en-US" dirty="0"/>
              <a:t> (Trustee)</a:t>
            </a:r>
            <a:endParaRPr lang="en-US" altLang="en-US" sz="2000" dirty="0">
              <a:uFillTx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/>
              <a:t>Fred Puza (Trustee)</a:t>
            </a:r>
            <a:endParaRPr lang="en-US" altLang="en-US" sz="2000" dirty="0">
              <a:uFillTx/>
            </a:endParaRP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/>
              <a:t>Eric Medrano (Immediate Past</a:t>
            </a:r>
          </a:p>
          <a:p>
            <a:pPr marL="292608" lvl="1" indent="0">
              <a:lnSpc>
                <a:spcPct val="80000"/>
              </a:lnSpc>
              <a:spcAft>
                <a:spcPts val="0"/>
              </a:spcAft>
              <a:buNone/>
              <a:defRPr>
                <a:uFillTx/>
              </a:defRPr>
            </a:pPr>
            <a:r>
              <a:rPr lang="en-US" altLang="en-US" dirty="0"/>
              <a:t>President)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None/>
              <a:defRPr>
                <a:uFillTx/>
              </a:defRPr>
            </a:pPr>
            <a:endParaRPr lang="en-US" altLang="en-US" sz="2000" dirty="0">
              <a:uFillTx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Wingdings 2" panose="05020102010507070707" pitchFamily="18" charset="2"/>
              <a:buNone/>
              <a:defRPr>
                <a:uFillTx/>
              </a:defRPr>
            </a:pPr>
            <a:endParaRPr lang="en-US" altLang="en-US" sz="1800" dirty="0">
              <a:uFillTx/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>
                <a:uFillTx/>
              </a:defRPr>
            </a:pPr>
            <a:endParaRPr lang="en-US" altLang="en-US" sz="1800" dirty="0">
              <a:uFillTx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599087"/>
          </a:xfrm>
        </p:spPr>
        <p:txBody>
          <a:bodyPr/>
          <a:lstStyle/>
          <a:p>
            <a:r>
              <a:rPr lang="en-US" altLang="en-US" b="1" dirty="0">
                <a:uFillTx/>
              </a:rPr>
              <a:t>Ex-Officio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sz="quarter" idx="4"/>
          </p:nvPr>
        </p:nvSpPr>
        <p:spPr>
          <a:xfrm>
            <a:off x="4663440" y="2286000"/>
            <a:ext cx="4023360" cy="3378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/>
              <a:t>Tom Johnstone (Club Co-President)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/>
              <a:t>Richard Moon</a:t>
            </a:r>
            <a:r>
              <a:rPr lang="en-US" altLang="en-US" sz="2000" dirty="0">
                <a:uFillTx/>
              </a:rPr>
              <a:t> (Accountant)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r>
              <a:rPr lang="en-US" altLang="en-US" dirty="0">
                <a:uFillTx/>
              </a:rPr>
              <a:t>Michael Laine </a:t>
            </a:r>
            <a:r>
              <a:rPr lang="en-US" altLang="en-US" sz="2000" dirty="0">
                <a:uFillTx/>
              </a:rPr>
              <a:t>(Financial Advisor)</a:t>
            </a:r>
          </a:p>
          <a:p>
            <a:pPr marL="274320" indent="-274320">
              <a:spcAft>
                <a:spcPts val="0"/>
              </a:spcAft>
              <a:buFont typeface="Wingdings 2"/>
              <a:buChar char=""/>
              <a:defRPr>
                <a:uFillTx/>
              </a:defRPr>
            </a:pPr>
            <a:endParaRPr lang="en-US" altLang="en-US" dirty="0">
              <a:uFillTx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77240" y="5257800"/>
            <a:ext cx="7985760" cy="101566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700">
                <a:solidFill>
                  <a:schemeClr val="tx1"/>
                </a:solidFill>
                <a:uFillTx/>
                <a:latin typeface="Georgia" pitchFamily="18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"/>
              <a:defRPr sz="2200">
                <a:solidFill>
                  <a:schemeClr val="tx2"/>
                </a:solidFill>
                <a:uFillTx/>
                <a:latin typeface="Georgia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8CADAE"/>
              </a:buClr>
              <a:buSzPct val="75000"/>
              <a:buFont typeface="Wingdings 2" pitchFamily="18" charset="2"/>
              <a:buChar char=""/>
              <a:defRPr sz="2000">
                <a:solidFill>
                  <a:schemeClr val="tx1"/>
                </a:solidFill>
                <a:uFillTx/>
                <a:latin typeface="Georgia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8C7B70"/>
              </a:buClr>
              <a:buSzPct val="70000"/>
              <a:buFont typeface="Wingdings" pitchFamily="2" charset="2"/>
              <a:buChar char=""/>
              <a:defRPr sz="2000">
                <a:solidFill>
                  <a:schemeClr val="tx2"/>
                </a:solidFill>
                <a:uFillTx/>
                <a:latin typeface="Georgia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8FB08C"/>
              </a:buClr>
              <a:buChar char="•"/>
              <a:defRPr>
                <a:solidFill>
                  <a:schemeClr val="tx1"/>
                </a:solidFill>
                <a:uFillTx/>
                <a:latin typeface="Georgia" pitchFamily="18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uFillTx/>
                <a:latin typeface="Georgia" pitchFamily="18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uFillTx/>
                <a:latin typeface="Georgia" pitchFamily="18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uFillTx/>
                <a:latin typeface="Georgia" pitchFamily="18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lr>
                <a:srgbClr val="8FB08C"/>
              </a:buClr>
              <a:buChar char="•"/>
              <a:defRPr>
                <a:solidFill>
                  <a:schemeClr val="tx1"/>
                </a:solidFill>
                <a:uFillTx/>
                <a:latin typeface="Georgia" pitchFamily="18" charset="0"/>
              </a:defRPr>
            </a:lvl9pPr>
          </a:lstStyle>
          <a:p>
            <a:pPr algn="ctr">
              <a:spcBef>
                <a:spcPct val="50000"/>
              </a:spcBef>
              <a:buNone/>
              <a:defRPr>
                <a:uFillTx/>
              </a:defRPr>
            </a:pPr>
            <a:r>
              <a:rPr lang="en-US" altLang="en-US" sz="2400" b="1" dirty="0">
                <a:latin typeface="+mn-lt"/>
              </a:rPr>
              <a:t>Stephanie </a:t>
            </a:r>
            <a:r>
              <a:rPr lang="en-US" altLang="en-US" sz="2400" b="1" dirty="0" err="1">
                <a:latin typeface="+mn-lt"/>
              </a:rPr>
              <a:t>Ulchick</a:t>
            </a:r>
            <a:r>
              <a:rPr lang="en-US" altLang="en-US" sz="2400" b="1" dirty="0">
                <a:uFillTx/>
                <a:latin typeface="+mn-lt"/>
              </a:rPr>
              <a:t> President Rotary International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>
                <a:uFillTx/>
              </a:defRPr>
            </a:pPr>
            <a:r>
              <a:rPr lang="en-US" altLang="en-US" sz="2400" b="1" dirty="0">
                <a:latin typeface="+mn-lt"/>
              </a:rPr>
              <a:t>Albert Hernandez</a:t>
            </a:r>
            <a:r>
              <a:rPr lang="en-US" altLang="en-US" sz="2400" b="1" dirty="0">
                <a:uFillTx/>
                <a:latin typeface="+mn-lt"/>
              </a:rPr>
              <a:t>, District Governor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4381DB18-1844-395F-3766-ABF40C0564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" y="0"/>
            <a:ext cx="8839200" cy="1371600"/>
          </a:xfrm>
        </p:spPr>
        <p:txBody>
          <a:bodyPr>
            <a:normAutofit/>
          </a:bodyPr>
          <a:lstStyle/>
          <a:p>
            <a:pPr algn="ctr"/>
            <a:r>
              <a:rPr lang="en-US" sz="7200" b="1" dirty="0"/>
              <a:t>BEYOND THE CLUB</a:t>
            </a:r>
          </a:p>
        </p:txBody>
      </p:sp>
      <p:sp>
        <p:nvSpPr>
          <p:cNvPr id="17" name="Subtitle 16">
            <a:extLst>
              <a:ext uri="{FF2B5EF4-FFF2-40B4-BE49-F238E27FC236}">
                <a16:creationId xmlns:a16="http://schemas.microsoft.com/office/drawing/2014/main" id="{4457EC3B-E32F-C0F7-A8A8-667120653D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" y="1447800"/>
            <a:ext cx="8610600" cy="43434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There are opportunities for additional funding through matching funds through the District and rotary International.  These include</a:t>
            </a:r>
            <a:r>
              <a:rPr lang="en-US" dirty="0">
                <a:latin typeface="Calibri" panose="020F0502020204030204" pitchFamily="34" charset="0"/>
                <a:ea typeface="Tahoma" panose="020B0604030504040204" pitchFamily="34" charset="0"/>
                <a:cs typeface="Calibri" panose="020F0502020204030204" pitchFamily="34" charset="0"/>
              </a:rPr>
              <a:t>:</a:t>
            </a:r>
          </a:p>
          <a:p>
            <a:pPr algn="ctr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(Reverse) Global Grants </a:t>
            </a:r>
          </a:p>
          <a:p>
            <a:pPr marL="342900" indent="-342900" algn="ctr">
              <a:buFont typeface="Wingdings" panose="05000000000000000000" pitchFamily="2" charset="2"/>
              <a:buChar char="Ø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Human Trafficking initiative in South Korea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District Grants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Operation Easter – School supplies and Easter Party for kids and families.</a:t>
            </a:r>
          </a:p>
        </p:txBody>
      </p:sp>
    </p:spTree>
    <p:extLst>
      <p:ext uri="{BB962C8B-B14F-4D97-AF65-F5344CB8AC3E}">
        <p14:creationId xmlns:p14="http://schemas.microsoft.com/office/powerpoint/2010/main" val="561886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114800" y="634946"/>
            <a:ext cx="4800599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b="1" dirty="0">
                <a:uFillTx/>
              </a:rPr>
              <a:t>Welcome to Rotary</a:t>
            </a:r>
          </a:p>
        </p:txBody>
      </p:sp>
      <p:pic>
        <p:nvPicPr>
          <p:cNvPr id="71" name="Graphic 70" descr="Gro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2" y="1271879"/>
            <a:ext cx="3352797" cy="3352797"/>
          </a:xfrm>
          <a:prstGeom prst="rect">
            <a:avLst/>
          </a:prstGeom>
        </p:spPr>
      </p:pic>
      <p:cxnSp>
        <p:nvCxnSpPr>
          <p:cNvPr id="76" name="Straight Connector 75"/>
          <p:cNvCxnSpPr/>
          <p:nvPr/>
        </p:nvCxnSpPr>
        <p:spPr>
          <a:xfrm>
            <a:off x="4808763" y="2086188"/>
            <a:ext cx="3561606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3733799" y="2198913"/>
            <a:ext cx="4920344" cy="3697635"/>
          </a:xfrm>
        </p:spPr>
        <p:txBody>
          <a:bodyPr>
            <a:normAutofit/>
          </a:bodyPr>
          <a:lstStyle/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b="1" dirty="0">
                <a:uFillTx/>
                <a:latin typeface="+mj-lt"/>
              </a:rPr>
              <a:t>Remember, no organization is greater than its individual members.</a:t>
            </a:r>
            <a:br>
              <a:rPr lang="en-US" altLang="en-US" sz="2400" b="1" dirty="0">
                <a:uFillTx/>
                <a:latin typeface="+mj-lt"/>
              </a:rPr>
            </a:br>
            <a:endParaRPr lang="en-US" altLang="en-US" sz="2400" b="1" dirty="0">
              <a:uFillTx/>
              <a:latin typeface="+mj-lt"/>
            </a:endParaRP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b="1" dirty="0">
                <a:uFillTx/>
                <a:latin typeface="+mj-lt"/>
              </a:rPr>
              <a:t>YOU ARE ROTARY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b="1" dirty="0">
                <a:uFillTx/>
                <a:latin typeface="+mj-lt"/>
              </a:rPr>
              <a:t>Participate for Friendship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b="1" dirty="0">
                <a:uFillTx/>
                <a:latin typeface="+mj-lt"/>
              </a:rPr>
              <a:t>Participate for Service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b="1" dirty="0">
                <a:uFillTx/>
                <a:latin typeface="+mj-lt"/>
              </a:rPr>
              <a:t>Participate for Fellowship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b="1" dirty="0">
                <a:uFillTx/>
                <a:latin typeface="+mj-lt"/>
              </a:rPr>
              <a:t>Participate for Knowledge</a:t>
            </a:r>
          </a:p>
          <a:p>
            <a:pPr marL="548640" lvl="1" indent="-18288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b="1" dirty="0">
                <a:uFillTx/>
                <a:latin typeface="+mj-lt"/>
              </a:rPr>
              <a:t>Participate for International Understanding</a:t>
            </a:r>
          </a:p>
        </p:txBody>
      </p:sp>
      <p:sp>
        <p:nvSpPr>
          <p:cNvPr id="78" name="Rectangle 7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0" name="Rectangle 7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749" name="Rectangle 7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39736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43199" y="286603"/>
            <a:ext cx="506324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>
                <a:solidFill>
                  <a:schemeClr val="accent2"/>
                </a:solidFill>
                <a:uFillTx/>
              </a:rPr>
              <a:t>Rotary Club of Westchester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783153" y="2023962"/>
            <a:ext cx="5023286" cy="3845131"/>
          </a:xfrm>
        </p:spPr>
        <p:txBody>
          <a:bodyPr>
            <a:normAutofit/>
          </a:bodyPr>
          <a:lstStyle/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en-US" altLang="en-US" sz="1400" dirty="0">
                <a:uFillTx/>
              </a:rPr>
              <a:t>Westchester Rotary Foundation</a:t>
            </a:r>
          </a:p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en-US" altLang="en-US" sz="1400" dirty="0">
                <a:uFillTx/>
              </a:rPr>
              <a:t>P.O. Box 91543</a:t>
            </a:r>
          </a:p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en-US" altLang="en-US" sz="1400" dirty="0">
                <a:uFillTx/>
              </a:rPr>
              <a:t>LA, CA  90009</a:t>
            </a:r>
          </a:p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endParaRPr lang="en-US" altLang="en-US" sz="1400" dirty="0">
              <a:uFillTx/>
            </a:endParaRPr>
          </a:p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en-US" altLang="en-US" sz="1400" dirty="0">
                <a:uFillTx/>
                <a:hlinkClick r:id="rId2"/>
              </a:rPr>
              <a:t>http://www.rotary-westchester.com/</a:t>
            </a:r>
            <a:endParaRPr lang="en-US" altLang="en-US" sz="1400" dirty="0">
              <a:uFillTx/>
            </a:endParaRPr>
          </a:p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en-US" altLang="en-US" sz="1400" dirty="0">
                <a:uFillTx/>
                <a:hlinkClick r:id="rId3"/>
              </a:rPr>
              <a:t>Westchester.rotary@gmail.com</a:t>
            </a:r>
            <a:endParaRPr lang="en-US" altLang="en-US" sz="1400" dirty="0">
              <a:uFillTx/>
            </a:endParaRPr>
          </a:p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endParaRPr lang="en-US" altLang="en-US" sz="1400" dirty="0">
              <a:uFillTx/>
            </a:endParaRPr>
          </a:p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endParaRPr lang="en-US" altLang="en-US" sz="1400" dirty="0">
              <a:uFillTx/>
            </a:endParaRPr>
          </a:p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en-US" altLang="en-US" sz="1400" dirty="0">
                <a:uFillTx/>
              </a:rPr>
              <a:t>©Westchester Rotary Foundation</a:t>
            </a:r>
          </a:p>
          <a:p>
            <a:pPr marL="274320" eaLnBrk="1" fontAlgn="auto" hangingPunct="1">
              <a:spcAft>
                <a:spcPts val="0"/>
              </a:spcAft>
              <a:buFontTx/>
              <a:buNone/>
              <a:defRPr>
                <a:uFillTx/>
              </a:defRPr>
            </a:pPr>
            <a:r>
              <a:rPr lang="en-US" altLang="en-US" sz="1400" dirty="0">
                <a:uFillTx/>
              </a:rPr>
              <a:t>Duplication of materials prohibited without written consent of Westchester Rotary Foundation</a:t>
            </a:r>
          </a:p>
        </p:txBody>
      </p:sp>
      <p:sp>
        <p:nvSpPr>
          <p:cNvPr id="31750" name="Rectangle 7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108112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1751" name="Rectangle 7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099617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9" name="Rectangle 208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uFillTx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19802" y="634946"/>
            <a:ext cx="2971794" cy="5055904"/>
          </a:xfrm>
        </p:spPr>
        <p:txBody>
          <a:bodyPr anchor="ctr"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4400" dirty="0">
                <a:uFillTx/>
              </a:rPr>
              <a:t>How You Were Chosen to Become a Member of Rotary?</a:t>
            </a:r>
          </a:p>
        </p:txBody>
      </p:sp>
      <p:cxnSp>
        <p:nvCxnSpPr>
          <p:cNvPr id="211" name="Straight Connector 210"/>
          <p:cNvCxnSpPr/>
          <p:nvPr/>
        </p:nvCxnSpPr>
        <p:spPr>
          <a:xfrm>
            <a:off x="5892733" y="1791298"/>
            <a:ext cx="0" cy="274320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3" name="Rectangle 21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5" name="Rectangle 21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graphicFrame>
        <p:nvGraphicFramePr>
          <p:cNvPr id="15365" name="Rectangle 3"/>
          <p:cNvGraphicFramePr>
            <a:graphicFrameLocks noGrp="1"/>
          </p:cNvGraphicFramePr>
          <p:nvPr>
            <p:ph idx="1"/>
          </p:nvPr>
        </p:nvGraphicFramePr>
        <p:xfrm>
          <a:off x="475059" y="639763"/>
          <a:ext cx="5182791" cy="5051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>
                <a:uFillTx/>
              </a:rPr>
              <a:t>Rotary An International Organization</a:t>
            </a:r>
          </a:p>
        </p:txBody>
      </p:sp>
      <p:graphicFrame>
        <p:nvGraphicFramePr>
          <p:cNvPr id="16389" name="Rectangle 3"/>
          <p:cNvGraphicFramePr>
            <a:graphicFrameLocks noGrp="1"/>
          </p:cNvGraphicFramePr>
          <p:nvPr>
            <p:ph idx="1"/>
          </p:nvPr>
        </p:nvGraphicFramePr>
        <p:xfrm>
          <a:off x="152400" y="2098514"/>
          <a:ext cx="8839200" cy="3921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3"/>
            <a:ext cx="75438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uFillTx/>
              </a:rPr>
              <a:t>Rotary An International Organization</a:t>
            </a:r>
          </a:p>
        </p:txBody>
      </p:sp>
      <p:pic>
        <p:nvPicPr>
          <p:cNvPr id="135" name="Graphic 134" descr="Grou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324" y="2491200"/>
            <a:ext cx="2321247" cy="2321247"/>
          </a:xfrm>
          <a:prstGeom prst="rect">
            <a:avLst/>
          </a:prstGeom>
        </p:spPr>
      </p:pic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3429001" y="1845734"/>
            <a:ext cx="5410200" cy="4097866"/>
          </a:xfrm>
        </p:spPr>
        <p:txBody>
          <a:bodyPr>
            <a:normAutofit fontScale="92500" lnSpcReduction="20000"/>
          </a:bodyPr>
          <a:lstStyle/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dirty="0">
                <a:uFillTx/>
                <a:latin typeface="+mj-lt"/>
              </a:rPr>
              <a:t>Rotary was organized in Chicago in 1905 by Paul P. Harris.  It was called Rotary because meetings were in rotation at various places of business.</a:t>
            </a:r>
          </a:p>
          <a:p>
            <a:pPr marL="822960" lvl="2" indent="-182880" eaLnBrk="1" fontAlgn="auto" hangingPunct="1">
              <a:spcAft>
                <a:spcPts val="0"/>
              </a:spcAft>
              <a:buClr>
                <a:schemeClr val="accent3"/>
              </a:buClr>
              <a:defRPr>
                <a:uFillTx/>
              </a:defRPr>
            </a:pPr>
            <a:r>
              <a:rPr lang="en-US" altLang="en-US" sz="2400" dirty="0">
                <a:uFillTx/>
                <a:latin typeface="+mj-lt"/>
              </a:rPr>
              <a:t>Originally organized to generate business leads.</a:t>
            </a:r>
          </a:p>
          <a:p>
            <a:pPr marL="822960" lvl="2" indent="-182880" eaLnBrk="1" fontAlgn="auto" hangingPunct="1">
              <a:spcAft>
                <a:spcPts val="0"/>
              </a:spcAft>
              <a:buClr>
                <a:schemeClr val="accent3"/>
              </a:buClr>
              <a:defRPr>
                <a:uFillTx/>
              </a:defRPr>
            </a:pPr>
            <a:r>
              <a:rPr lang="en-US" altLang="en-US" sz="2400" dirty="0">
                <a:uFillTx/>
                <a:latin typeface="+mj-lt"/>
              </a:rPr>
              <a:t>The first service project was in 1907 with the installation of public toilets in Chicago.</a:t>
            </a: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dirty="0">
                <a:uFillTx/>
                <a:latin typeface="+mj-lt"/>
              </a:rPr>
              <a:t>There are more than 33,000 Rotary Clubs with a membership of over 1.2 million men and women.</a:t>
            </a: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sz="2400" dirty="0">
                <a:uFillTx/>
                <a:latin typeface="+mj-lt"/>
              </a:rPr>
              <a:t>Rotary Clubs receive support from Rotary International, but all activities are started at the Club level.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3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sp>
        <p:nvSpPr>
          <p:cNvPr id="74" name="Rectangle 7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 bwMode="white">
          <a:xfrm>
            <a:off x="1130" y="4953000"/>
            <a:ext cx="9141714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00100" y="5252936"/>
            <a:ext cx="7543800" cy="1028715"/>
          </a:xfrm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>
                <a:solidFill>
                  <a:srgbClr val="FFFFFF"/>
                </a:solidFill>
                <a:uFillTx/>
              </a:rPr>
              <a:t>Object of Rotary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576350"/>
            <a:ext cx="7810500" cy="3981796"/>
          </a:xfrm>
        </p:spPr>
        <p:txBody>
          <a:bodyPr>
            <a:normAutofit fontScale="92500" lnSpcReduction="10000"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 panose="05020102010507070707" pitchFamily="18" charset="2"/>
              <a:buNone/>
              <a:defRPr>
                <a:uFillTx/>
              </a:defRPr>
            </a:pPr>
            <a:r>
              <a:rPr lang="en-US" altLang="en-US">
                <a:uFillTx/>
                <a:latin typeface="+mj-lt"/>
              </a:rPr>
              <a:t>The object of Rotary is to encourage and foster the ideal of service, a basis of worthy enterprise and, in particular, to encourage and foster:</a:t>
            </a:r>
            <a:br>
              <a:rPr lang="en-US" altLang="en-US">
                <a:uFillTx/>
                <a:latin typeface="+mj-lt"/>
              </a:rPr>
            </a:br>
            <a:br>
              <a:rPr lang="en-US" altLang="en-US">
                <a:uFillTx/>
                <a:latin typeface="+mj-lt"/>
              </a:rPr>
            </a:br>
            <a:r>
              <a:rPr lang="en-US" altLang="en-US" b="1">
                <a:uFillTx/>
                <a:latin typeface="+mj-lt"/>
              </a:rPr>
              <a:t>First.  </a:t>
            </a:r>
            <a:r>
              <a:rPr lang="en-US" altLang="en-US">
                <a:uFillTx/>
                <a:latin typeface="+mj-lt"/>
              </a:rPr>
              <a:t>The development of acquaintances as an opportunity for service.</a:t>
            </a:r>
            <a:br>
              <a:rPr lang="en-US" altLang="en-US">
                <a:uFillTx/>
                <a:latin typeface="+mj-lt"/>
              </a:rPr>
            </a:br>
            <a:br>
              <a:rPr lang="en-US" altLang="en-US">
                <a:uFillTx/>
                <a:latin typeface="+mj-lt"/>
              </a:rPr>
            </a:br>
            <a:r>
              <a:rPr lang="en-US" altLang="en-US" b="1">
                <a:uFillTx/>
                <a:latin typeface="+mj-lt"/>
              </a:rPr>
              <a:t>Second.  </a:t>
            </a:r>
            <a:r>
              <a:rPr lang="en-US" altLang="en-US">
                <a:uFillTx/>
                <a:latin typeface="+mj-lt"/>
              </a:rPr>
              <a:t>High ethical standards in business and professions; the recognition of the worthiness of all useful occupations; and the dignifying of each Rotarian’s occupation as an opportunity to serve society.</a:t>
            </a:r>
            <a:br>
              <a:rPr lang="en-US" altLang="en-US">
                <a:uFillTx/>
                <a:latin typeface="+mj-lt"/>
              </a:rPr>
            </a:br>
            <a:br>
              <a:rPr lang="en-US" altLang="en-US">
                <a:uFillTx/>
                <a:latin typeface="+mj-lt"/>
              </a:rPr>
            </a:br>
            <a:r>
              <a:rPr lang="en-US" altLang="en-US" b="1">
                <a:uFillTx/>
                <a:latin typeface="+mj-lt"/>
              </a:rPr>
              <a:t>Third.  </a:t>
            </a:r>
            <a:r>
              <a:rPr lang="en-US" altLang="en-US">
                <a:uFillTx/>
                <a:latin typeface="+mj-lt"/>
              </a:rPr>
              <a:t>The application of the ideal of service by every Rotarian to personal, business, and community life.</a:t>
            </a:r>
            <a:br>
              <a:rPr lang="en-US" altLang="en-US">
                <a:uFillTx/>
                <a:latin typeface="+mj-lt"/>
              </a:rPr>
            </a:br>
            <a:br>
              <a:rPr lang="en-US" altLang="en-US">
                <a:uFillTx/>
                <a:latin typeface="+mj-lt"/>
              </a:rPr>
            </a:br>
            <a:r>
              <a:rPr lang="en-US" altLang="en-US" b="1">
                <a:uFillTx/>
                <a:latin typeface="+mj-lt"/>
              </a:rPr>
              <a:t>Fourth.  </a:t>
            </a:r>
            <a:r>
              <a:rPr lang="en-US" altLang="en-US">
                <a:uFillTx/>
                <a:latin typeface="+mj-lt"/>
              </a:rPr>
              <a:t>The advancement of international understanding, goodwill, and peace through a world of fellowship of business and professional persons united in the ideal of service.</a:t>
            </a:r>
            <a:endParaRPr lang="en-US" altLang="en-US" dirty="0">
              <a:uFillTx/>
              <a:latin typeface="+mj-lt"/>
            </a:endParaRPr>
          </a:p>
        </p:txBody>
      </p:sp>
      <p:sp>
        <p:nvSpPr>
          <p:cNvPr id="76" name="Rectangle 7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30" y="4906176"/>
            <a:ext cx="9141714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Image result for four way te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381000"/>
            <a:ext cx="381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B9ABD5-FD9D-F935-6B1C-2A4300C21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Rotary International is dedicated to 7 areas of focus</a:t>
            </a:r>
          </a:p>
        </p:txBody>
      </p:sp>
      <p:pic>
        <p:nvPicPr>
          <p:cNvPr id="1026" name="Picture 2" descr="The Rotary Foundation Areas of Focus - Rotary District 5630">
            <a:extLst>
              <a:ext uri="{FF2B5EF4-FFF2-40B4-BE49-F238E27FC236}">
                <a16:creationId xmlns:a16="http://schemas.microsoft.com/office/drawing/2014/main" id="{5D8A7061-9707-1D08-FA33-023D7FEE2C2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1554683"/>
            <a:ext cx="7481617" cy="461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048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0" name="Rectangle 19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9144000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uFillTx/>
            </a:endParaRP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858509" y="634946"/>
            <a:ext cx="4803797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dirty="0">
                <a:uFillTx/>
              </a:rPr>
              <a:t>The Avenues of Service</a:t>
            </a:r>
          </a:p>
        </p:txBody>
      </p:sp>
      <p:pic>
        <p:nvPicPr>
          <p:cNvPr id="15364" name="Picture 1"/>
          <p:cNvPicPr>
            <a:picLocks noChangeAspect="1"/>
          </p:cNvPicPr>
          <p:nvPr/>
        </p:nvPicPr>
        <p:blipFill rotWithShape="1">
          <a:blip r:embed="rId2"/>
          <a:srcRect l="452" r="-4" b="-4"/>
          <a:stretch/>
        </p:blipFill>
        <p:spPr bwMode="auto">
          <a:xfrm>
            <a:off x="475499" y="581098"/>
            <a:ext cx="3015223" cy="2476136"/>
          </a:xfrm>
          <a:prstGeom prst="rect">
            <a:avLst/>
          </a:prstGeom>
          <a:noFill/>
        </p:spPr>
      </p:pic>
      <p:cxnSp>
        <p:nvCxnSpPr>
          <p:cNvPr id="202" name="Straight Connector 201"/>
          <p:cNvCxnSpPr/>
          <p:nvPr/>
        </p:nvCxnSpPr>
        <p:spPr>
          <a:xfrm>
            <a:off x="3885935" y="2086188"/>
            <a:ext cx="43891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365" name="Picture 2"/>
          <p:cNvPicPr>
            <a:picLocks noChangeAspect="1"/>
          </p:cNvPicPr>
          <p:nvPr/>
        </p:nvPicPr>
        <p:blipFill rotWithShape="1">
          <a:blip r:embed="rId3"/>
          <a:srcRect l="18718" r="1" b="1"/>
          <a:stretch/>
        </p:blipFill>
        <p:spPr bwMode="auto">
          <a:xfrm>
            <a:off x="475499" y="3218101"/>
            <a:ext cx="3015222" cy="2476136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3858509" y="2198914"/>
            <a:ext cx="4803797" cy="3670180"/>
          </a:xfrm>
        </p:spPr>
        <p:txBody>
          <a:bodyPr>
            <a:normAutofit/>
          </a:bodyPr>
          <a:lstStyle/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b="1" dirty="0">
                <a:uFillTx/>
                <a:latin typeface="+mj-lt"/>
              </a:rPr>
              <a:t>Club Service </a:t>
            </a:r>
            <a:r>
              <a:rPr lang="en-US" altLang="en-US" dirty="0">
                <a:uFillTx/>
                <a:latin typeface="+mj-lt"/>
              </a:rPr>
              <a:t>– Those activities that make a successful Rotary Club.  Rotarians serve on committees, propose individuals for membership and meet attendance requirements.</a:t>
            </a: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endParaRPr lang="en-US" altLang="en-US" dirty="0">
              <a:uFillTx/>
              <a:latin typeface="+mj-lt"/>
            </a:endParaRPr>
          </a:p>
          <a:p>
            <a:pPr marL="274320" eaLnBrk="1" fontAlgn="auto" hangingPunct="1">
              <a:spcAft>
                <a:spcPts val="0"/>
              </a:spcAft>
              <a:defRPr>
                <a:uFillTx/>
              </a:defRPr>
            </a:pPr>
            <a:r>
              <a:rPr lang="en-US" altLang="en-US" b="1" dirty="0">
                <a:uFillTx/>
                <a:latin typeface="+mj-lt"/>
              </a:rPr>
              <a:t>Vocational Service </a:t>
            </a:r>
            <a:r>
              <a:rPr lang="en-US" altLang="en-US" dirty="0">
                <a:uFillTx/>
                <a:latin typeface="+mj-lt"/>
              </a:rPr>
              <a:t>– Representing their professions, Rotarians promote vocational awareness and high ethical standards in business.</a:t>
            </a:r>
            <a:br>
              <a:rPr lang="en-US" altLang="en-US" dirty="0">
                <a:uFillTx/>
                <a:latin typeface="+mj-lt"/>
              </a:rPr>
            </a:br>
            <a:endParaRPr lang="en-US" altLang="en-US" dirty="0">
              <a:uFillTx/>
              <a:latin typeface="+mj-lt"/>
            </a:endParaRPr>
          </a:p>
        </p:txBody>
      </p:sp>
      <p:sp>
        <p:nvSpPr>
          <p:cNvPr id="204" name="Rectangle 20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11" y="6334316"/>
            <a:ext cx="9143989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6" name="Rectangle 20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Custom 5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FFC000"/>
      </a:accent2>
      <a:accent3>
        <a:srgbClr val="002060"/>
      </a:accent3>
      <a:accent4>
        <a:srgbClr val="44546A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1382</Words>
  <Application>Microsoft Office PowerPoint</Application>
  <PresentationFormat>On-screen Show (4:3)</PresentationFormat>
  <Paragraphs>176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2" baseType="lpstr">
      <vt:lpstr>Aptos</vt:lpstr>
      <vt:lpstr>Arial</vt:lpstr>
      <vt:lpstr>Calibri</vt:lpstr>
      <vt:lpstr>Calibri Light</vt:lpstr>
      <vt:lpstr>Century Gothic</vt:lpstr>
      <vt:lpstr>Tahoma</vt:lpstr>
      <vt:lpstr>Wingdings</vt:lpstr>
      <vt:lpstr>Wingdings 2</vt:lpstr>
      <vt:lpstr>Retrospect</vt:lpstr>
      <vt:lpstr>Information Meeting</vt:lpstr>
      <vt:lpstr>Purpose</vt:lpstr>
      <vt:lpstr>How You Were Chosen to Become a Member of Rotary?</vt:lpstr>
      <vt:lpstr>Rotary An International Organization</vt:lpstr>
      <vt:lpstr>Rotary An International Organization</vt:lpstr>
      <vt:lpstr>Object of Rotary</vt:lpstr>
      <vt:lpstr>PowerPoint Presentation</vt:lpstr>
      <vt:lpstr>Rotary International is dedicated to 7 areas of focus</vt:lpstr>
      <vt:lpstr>The Avenues of Service</vt:lpstr>
      <vt:lpstr>The Avenues of Service</vt:lpstr>
      <vt:lpstr>And We Have a LOT of Fun!</vt:lpstr>
      <vt:lpstr>The Rotary Foundation</vt:lpstr>
      <vt:lpstr>Your Obligations in Rotary</vt:lpstr>
      <vt:lpstr>Your Financial Commitments</vt:lpstr>
      <vt:lpstr>Rotary Publications</vt:lpstr>
      <vt:lpstr>The Best Way to Get Started in Rotary</vt:lpstr>
      <vt:lpstr>Rotary Club of Westchester</vt:lpstr>
      <vt:lpstr>Our Club’s Leadership</vt:lpstr>
      <vt:lpstr>Westchester Rotary Foundation</vt:lpstr>
      <vt:lpstr>Foundation Board of Trustees</vt:lpstr>
      <vt:lpstr>BEYOND THE CLUB</vt:lpstr>
      <vt:lpstr>Welcome to Rotary</vt:lpstr>
      <vt:lpstr>Rotary Club of Westchester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Meeting</dc:title>
  <dc:creator>Darlene Fukuji</dc:creator>
  <cp:lastModifiedBy>Tori Hettinger</cp:lastModifiedBy>
  <cp:revision>16</cp:revision>
  <dcterms:created xsi:type="dcterms:W3CDTF">2019-07-10T06:03:15Z</dcterms:created>
  <dcterms:modified xsi:type="dcterms:W3CDTF">2024-07-17T18:11:24Z</dcterms:modified>
</cp:coreProperties>
</file>